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4"/>
  </p:sldMasterIdLst>
  <p:notesMasterIdLst>
    <p:notesMasterId r:id="rId10"/>
  </p:notesMasterIdLst>
  <p:handoutMasterIdLst>
    <p:handoutMasterId r:id="rId11"/>
  </p:handoutMasterIdLst>
  <p:sldIdLst>
    <p:sldId id="397" r:id="rId5"/>
    <p:sldId id="398" r:id="rId6"/>
    <p:sldId id="270" r:id="rId7"/>
    <p:sldId id="256" r:id="rId8"/>
    <p:sldId id="400" r:id="rId9"/>
  </p:sldIdLst>
  <p:sldSz cx="9144000" cy="6858000" type="screen4x3"/>
  <p:notesSz cx="6669088" cy="9926638"/>
  <p:custShowLst>
    <p:custShow name="DSI" id="0">
      <p:sldLst>
        <p:sld r:id="rId8"/>
        <p:sld r:id="rId7"/>
        <p:sld r:id="rId5"/>
        <p:sld r:id="rId6"/>
      </p:sldLst>
    </p:custShow>
    <p:custShow name="Présentation interne 7 avril" id="1">
      <p:sldLst>
        <p:sld r:id="rId7"/>
      </p:sldLst>
    </p:custShow>
  </p:custShow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C33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Style léger 1 - Accentuation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268" autoAdjust="0"/>
    <p:restoredTop sz="98953" autoAdjust="0"/>
  </p:normalViewPr>
  <p:slideViewPr>
    <p:cSldViewPr>
      <p:cViewPr>
        <p:scale>
          <a:sx n="100" d="100"/>
          <a:sy n="100" d="100"/>
        </p:scale>
        <p:origin x="-72" y="846"/>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Lst>
  </p:outlineViewPr>
  <p:notesTextViewPr>
    <p:cViewPr>
      <p:scale>
        <a:sx n="1" d="1"/>
        <a:sy n="1" d="1"/>
      </p:scale>
      <p:origin x="0" y="0"/>
    </p:cViewPr>
  </p:notesTextViewPr>
  <p:sorterViewPr>
    <p:cViewPr>
      <p:scale>
        <a:sx n="100" d="100"/>
        <a:sy n="100" d="100"/>
      </p:scale>
      <p:origin x="0" y="2873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4"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A8B9A3-3835-4E3F-BEBD-50B6C48864C6}" type="doc">
      <dgm:prSet loTypeId="urn:microsoft.com/office/officeart/2005/8/layout/matrix1" loCatId="matrix" qsTypeId="urn:microsoft.com/office/officeart/2005/8/quickstyle/simple4" qsCatId="simple" csTypeId="urn:microsoft.com/office/officeart/2005/8/colors/accent1_4" csCatId="accent1" phldr="1"/>
      <dgm:spPr/>
      <dgm:t>
        <a:bodyPr/>
        <a:lstStyle/>
        <a:p>
          <a:endParaRPr lang="fr-FR"/>
        </a:p>
      </dgm:t>
    </dgm:pt>
    <dgm:pt modelId="{0228761C-777E-499F-BA50-DF46535538CD}">
      <dgm:prSet phldrT="[Texte]" custT="1"/>
      <dgm:spPr>
        <a:xfrm>
          <a:off x="1106804" y="721518"/>
          <a:ext cx="948690" cy="481012"/>
        </a:xfrm>
        <a:gradFill rotWithShape="0">
          <a:gsLst>
            <a:gs pos="0">
              <a:srgbClr val="C8AA5A">
                <a:tint val="55000"/>
                <a:hueOff val="0"/>
                <a:satOff val="0"/>
                <a:lumOff val="0"/>
                <a:alphaOff val="0"/>
                <a:shade val="51000"/>
                <a:satMod val="130000"/>
              </a:srgbClr>
            </a:gs>
            <a:gs pos="80000">
              <a:srgbClr val="C8AA5A">
                <a:tint val="55000"/>
                <a:hueOff val="0"/>
                <a:satOff val="0"/>
                <a:lumOff val="0"/>
                <a:alphaOff val="0"/>
                <a:shade val="93000"/>
                <a:satMod val="130000"/>
              </a:srgbClr>
            </a:gs>
            <a:gs pos="100000">
              <a:srgbClr val="C8AA5A">
                <a:tint val="55000"/>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dgm:spPr>
      <dgm:t>
        <a:bodyPr/>
        <a:lstStyle/>
        <a:p>
          <a:pPr algn="ctr"/>
          <a:r>
            <a:rPr lang="fr-FR" sz="1050" dirty="0">
              <a:solidFill>
                <a:srgbClr val="000000">
                  <a:hueOff val="0"/>
                  <a:satOff val="0"/>
                  <a:lumOff val="0"/>
                  <a:alphaOff val="0"/>
                </a:srgbClr>
              </a:solidFill>
              <a:latin typeface="Myriad Pro"/>
              <a:ea typeface="+mn-ea"/>
              <a:cs typeface="+mn-cs"/>
            </a:rPr>
            <a:t> </a:t>
          </a:r>
        </a:p>
      </dgm:t>
    </dgm:pt>
    <dgm:pt modelId="{4736B8C9-B7D8-4B40-AE60-265CEABAE7BD}" type="parTrans" cxnId="{8640DB96-00B6-45E9-8DE8-8EC898C91080}">
      <dgm:prSet/>
      <dgm:spPr/>
      <dgm:t>
        <a:bodyPr/>
        <a:lstStyle/>
        <a:p>
          <a:pPr algn="ctr"/>
          <a:endParaRPr lang="fr-FR" sz="900"/>
        </a:p>
      </dgm:t>
    </dgm:pt>
    <dgm:pt modelId="{80B96D92-8468-4A21-82FB-7FA3FCE35368}" type="sibTrans" cxnId="{8640DB96-00B6-45E9-8DE8-8EC898C91080}">
      <dgm:prSet/>
      <dgm:spPr/>
      <dgm:t>
        <a:bodyPr/>
        <a:lstStyle/>
        <a:p>
          <a:pPr algn="ctr"/>
          <a:endParaRPr lang="fr-FR" sz="900"/>
        </a:p>
      </dgm:t>
    </dgm:pt>
    <dgm:pt modelId="{6B46E3E2-B00F-4201-B33A-6BD5D8E09932}">
      <dgm:prSet phldrT="[Texte]" custT="1"/>
      <dgm:spPr>
        <a:xfrm rot="16200000">
          <a:off x="309562" y="-309562"/>
          <a:ext cx="962024" cy="1581150"/>
        </a:xfrm>
        <a:gradFill rotWithShape="0">
          <a:gsLst>
            <a:gs pos="0">
              <a:srgbClr val="C8AA5A">
                <a:shade val="50000"/>
                <a:hueOff val="0"/>
                <a:satOff val="0"/>
                <a:lumOff val="0"/>
                <a:alphaOff val="0"/>
                <a:shade val="51000"/>
                <a:satMod val="130000"/>
              </a:srgbClr>
            </a:gs>
            <a:gs pos="80000">
              <a:srgbClr val="C8AA5A">
                <a:shade val="50000"/>
                <a:hueOff val="0"/>
                <a:satOff val="0"/>
                <a:lumOff val="0"/>
                <a:alphaOff val="0"/>
                <a:shade val="93000"/>
                <a:satMod val="130000"/>
              </a:srgbClr>
            </a:gs>
            <a:gs pos="100000">
              <a:srgbClr val="C8AA5A">
                <a:shade val="50000"/>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dgm:spPr>
      <dgm:t>
        <a:bodyPr/>
        <a:lstStyle/>
        <a:p>
          <a:pPr algn="ctr"/>
          <a:endParaRPr lang="fr-FR" sz="1100" dirty="0" smtClean="0">
            <a:solidFill>
              <a:srgbClr val="FFFFFF"/>
            </a:solidFill>
            <a:latin typeface="Myriad Pro"/>
            <a:ea typeface="+mn-ea"/>
            <a:cs typeface="+mn-cs"/>
          </a:endParaRPr>
        </a:p>
        <a:p>
          <a:pPr algn="ctr"/>
          <a:r>
            <a:rPr lang="fr-FR" sz="1100" dirty="0" smtClean="0">
              <a:solidFill>
                <a:srgbClr val="FFFFFF"/>
              </a:solidFill>
              <a:latin typeface="Myriad Pro"/>
              <a:ea typeface="+mn-ea"/>
              <a:cs typeface="+mn-cs"/>
            </a:rPr>
            <a:t>Définition </a:t>
          </a:r>
          <a:r>
            <a:rPr lang="fr-FR" sz="1100" dirty="0">
              <a:solidFill>
                <a:srgbClr val="FFFFFF"/>
              </a:solidFill>
              <a:latin typeface="Myriad Pro"/>
              <a:ea typeface="+mn-ea"/>
              <a:cs typeface="+mn-cs"/>
            </a:rPr>
            <a:t>des architectures</a:t>
          </a:r>
        </a:p>
        <a:p>
          <a:pPr algn="ctr"/>
          <a:r>
            <a:rPr lang="fr-FR" sz="1100" dirty="0" smtClean="0">
              <a:solidFill>
                <a:srgbClr val="FFFFFF"/>
              </a:solidFill>
              <a:latin typeface="Myriad Pro"/>
              <a:ea typeface="+mn-ea"/>
              <a:cs typeface="+mn-cs"/>
            </a:rPr>
            <a:t>Cloud Computing</a:t>
          </a:r>
          <a:endParaRPr lang="fr-FR" sz="1100" dirty="0">
            <a:solidFill>
              <a:srgbClr val="FFFFFF"/>
            </a:solidFill>
            <a:latin typeface="Myriad Pro"/>
            <a:ea typeface="+mn-ea"/>
            <a:cs typeface="+mn-cs"/>
          </a:endParaRPr>
        </a:p>
      </dgm:t>
    </dgm:pt>
    <dgm:pt modelId="{8C9B8436-2322-4D2D-9D67-CC129CC31E81}" type="parTrans" cxnId="{73B6AB50-AD9F-4F40-84A9-49FA08FFC51B}">
      <dgm:prSet/>
      <dgm:spPr/>
      <dgm:t>
        <a:bodyPr/>
        <a:lstStyle/>
        <a:p>
          <a:pPr algn="ctr"/>
          <a:endParaRPr lang="fr-FR" sz="900"/>
        </a:p>
      </dgm:t>
    </dgm:pt>
    <dgm:pt modelId="{6D4198DD-CB5F-4125-BC32-CE41B3B87DF1}" type="sibTrans" cxnId="{73B6AB50-AD9F-4F40-84A9-49FA08FFC51B}">
      <dgm:prSet/>
      <dgm:spPr/>
      <dgm:t>
        <a:bodyPr/>
        <a:lstStyle/>
        <a:p>
          <a:pPr algn="ctr"/>
          <a:endParaRPr lang="fr-FR" sz="900"/>
        </a:p>
      </dgm:t>
    </dgm:pt>
    <dgm:pt modelId="{E4719E85-547F-44F3-82D4-3D7EC88600D6}">
      <dgm:prSet phldrT="[Texte]" custT="1"/>
      <dgm:spPr>
        <a:xfrm>
          <a:off x="1581150" y="0"/>
          <a:ext cx="1581150" cy="962024"/>
        </a:xfrm>
        <a:gradFill rotWithShape="0">
          <a:gsLst>
            <a:gs pos="0">
              <a:srgbClr val="C8AA5A">
                <a:shade val="50000"/>
                <a:hueOff val="-124841"/>
                <a:satOff val="705"/>
                <a:lumOff val="20126"/>
                <a:alphaOff val="0"/>
                <a:shade val="51000"/>
                <a:satMod val="130000"/>
              </a:srgbClr>
            </a:gs>
            <a:gs pos="80000">
              <a:srgbClr val="C8AA5A">
                <a:shade val="50000"/>
                <a:hueOff val="-124841"/>
                <a:satOff val="705"/>
                <a:lumOff val="20126"/>
                <a:alphaOff val="0"/>
                <a:shade val="93000"/>
                <a:satMod val="130000"/>
              </a:srgbClr>
            </a:gs>
            <a:gs pos="100000">
              <a:srgbClr val="C8AA5A">
                <a:shade val="50000"/>
                <a:hueOff val="-124841"/>
                <a:satOff val="705"/>
                <a:lumOff val="20126"/>
                <a:alphaOff val="0"/>
                <a:shade val="94000"/>
                <a:satMod val="135000"/>
              </a:srgbClr>
            </a:gs>
          </a:gsLst>
          <a:lin ang="16200000" scaled="0"/>
        </a:gradFill>
        <a:ln>
          <a:noFill/>
        </a:ln>
        <a:effectLst>
          <a:outerShdw blurRad="40000" dist="23000" dir="5400000" rotWithShape="0">
            <a:srgbClr val="000000">
              <a:alpha val="35000"/>
            </a:srgbClr>
          </a:outerShdw>
        </a:effectLst>
      </dgm:spPr>
      <dgm:t>
        <a:bodyPr/>
        <a:lstStyle/>
        <a:p>
          <a:pPr algn="ctr"/>
          <a:r>
            <a:rPr lang="fr-FR" sz="1200" dirty="0">
              <a:solidFill>
                <a:srgbClr val="FFFFFF"/>
              </a:solidFill>
              <a:latin typeface="Myriad Pro"/>
              <a:ea typeface="+mn-ea"/>
              <a:cs typeface="+mn-cs"/>
            </a:rPr>
            <a:t>Déploiement des matériels &amp; logiciels</a:t>
          </a:r>
        </a:p>
      </dgm:t>
    </dgm:pt>
    <dgm:pt modelId="{97C1EC51-9B7F-409F-A5D9-632C1E177DBD}" type="parTrans" cxnId="{C8B01352-0B9D-4AF5-90ED-A8E1A83FC2C3}">
      <dgm:prSet/>
      <dgm:spPr/>
      <dgm:t>
        <a:bodyPr/>
        <a:lstStyle/>
        <a:p>
          <a:pPr algn="ctr"/>
          <a:endParaRPr lang="fr-FR" sz="900"/>
        </a:p>
      </dgm:t>
    </dgm:pt>
    <dgm:pt modelId="{60751A38-6F61-4699-8C02-F6A6EE55C134}" type="sibTrans" cxnId="{C8B01352-0B9D-4AF5-90ED-A8E1A83FC2C3}">
      <dgm:prSet/>
      <dgm:spPr/>
      <dgm:t>
        <a:bodyPr/>
        <a:lstStyle/>
        <a:p>
          <a:pPr algn="ctr"/>
          <a:endParaRPr lang="fr-FR" sz="900"/>
        </a:p>
      </dgm:t>
    </dgm:pt>
    <dgm:pt modelId="{93F770FB-7B02-45AB-B06B-2C6757131F60}">
      <dgm:prSet phldrT="[Texte]" custT="1"/>
      <dgm:spPr>
        <a:xfrm rot="10800000">
          <a:off x="0" y="962024"/>
          <a:ext cx="1581150" cy="962024"/>
        </a:xfrm>
        <a:gradFill rotWithShape="0">
          <a:gsLst>
            <a:gs pos="0">
              <a:srgbClr val="C8AA5A">
                <a:shade val="50000"/>
                <a:hueOff val="-249681"/>
                <a:satOff val="1409"/>
                <a:lumOff val="40251"/>
                <a:alphaOff val="0"/>
                <a:shade val="51000"/>
                <a:satMod val="130000"/>
              </a:srgbClr>
            </a:gs>
            <a:gs pos="80000">
              <a:srgbClr val="C8AA5A">
                <a:shade val="50000"/>
                <a:hueOff val="-249681"/>
                <a:satOff val="1409"/>
                <a:lumOff val="40251"/>
                <a:alphaOff val="0"/>
                <a:shade val="93000"/>
                <a:satMod val="130000"/>
              </a:srgbClr>
            </a:gs>
            <a:gs pos="100000">
              <a:srgbClr val="C8AA5A">
                <a:shade val="50000"/>
                <a:hueOff val="-249681"/>
                <a:satOff val="1409"/>
                <a:lumOff val="40251"/>
                <a:alphaOff val="0"/>
                <a:shade val="94000"/>
                <a:satMod val="135000"/>
              </a:srgbClr>
            </a:gs>
          </a:gsLst>
          <a:lin ang="16200000" scaled="0"/>
        </a:gradFill>
        <a:ln>
          <a:noFill/>
        </a:ln>
        <a:effectLst>
          <a:outerShdw blurRad="40000" dist="23000" dir="5400000" rotWithShape="0">
            <a:srgbClr val="000000">
              <a:alpha val="35000"/>
            </a:srgbClr>
          </a:outerShdw>
        </a:effectLst>
      </dgm:spPr>
      <dgm:t>
        <a:bodyPr/>
        <a:lstStyle/>
        <a:p>
          <a:pPr algn="ctr"/>
          <a:r>
            <a:rPr lang="fr-FR" sz="1200" dirty="0">
              <a:solidFill>
                <a:srgbClr val="FFFFFF"/>
              </a:solidFill>
              <a:latin typeface="Myriad Pro"/>
              <a:ea typeface="+mn-ea"/>
              <a:cs typeface="+mn-cs"/>
            </a:rPr>
            <a:t>Maintien en conditions opérationnelle</a:t>
          </a:r>
        </a:p>
      </dgm:t>
    </dgm:pt>
    <dgm:pt modelId="{21B023B8-EF4F-42A8-82BF-C5A33B12DA33}" type="parTrans" cxnId="{5F410F00-A65E-4118-A840-3A5BF55F62DA}">
      <dgm:prSet/>
      <dgm:spPr/>
      <dgm:t>
        <a:bodyPr/>
        <a:lstStyle/>
        <a:p>
          <a:pPr algn="ctr"/>
          <a:endParaRPr lang="fr-FR" sz="900"/>
        </a:p>
      </dgm:t>
    </dgm:pt>
    <dgm:pt modelId="{762178BE-F644-4564-92B0-3500D3440E7D}" type="sibTrans" cxnId="{5F410F00-A65E-4118-A840-3A5BF55F62DA}">
      <dgm:prSet/>
      <dgm:spPr/>
      <dgm:t>
        <a:bodyPr/>
        <a:lstStyle/>
        <a:p>
          <a:pPr algn="ctr"/>
          <a:endParaRPr lang="fr-FR" sz="900"/>
        </a:p>
      </dgm:t>
    </dgm:pt>
    <dgm:pt modelId="{FDBA03FA-7E47-4313-A363-E7B6CC229D5C}">
      <dgm:prSet phldrT="[Texte]" custT="1"/>
      <dgm:spPr>
        <a:xfrm rot="5400000">
          <a:off x="1890712" y="652462"/>
          <a:ext cx="962024" cy="1581150"/>
        </a:xfrm>
        <a:gradFill rotWithShape="0">
          <a:gsLst>
            <a:gs pos="0">
              <a:srgbClr val="C8AA5A">
                <a:shade val="50000"/>
                <a:hueOff val="-124841"/>
                <a:satOff val="705"/>
                <a:lumOff val="20126"/>
                <a:alphaOff val="0"/>
                <a:shade val="51000"/>
                <a:satMod val="130000"/>
              </a:srgbClr>
            </a:gs>
            <a:gs pos="80000">
              <a:srgbClr val="C8AA5A">
                <a:shade val="50000"/>
                <a:hueOff val="-124841"/>
                <a:satOff val="705"/>
                <a:lumOff val="20126"/>
                <a:alphaOff val="0"/>
                <a:shade val="93000"/>
                <a:satMod val="130000"/>
              </a:srgbClr>
            </a:gs>
            <a:gs pos="100000">
              <a:srgbClr val="C8AA5A">
                <a:shade val="50000"/>
                <a:hueOff val="-124841"/>
                <a:satOff val="705"/>
                <a:lumOff val="20126"/>
                <a:alphaOff val="0"/>
                <a:shade val="94000"/>
                <a:satMod val="135000"/>
              </a:srgbClr>
            </a:gs>
          </a:gsLst>
          <a:lin ang="16200000" scaled="0"/>
        </a:gradFill>
        <a:ln>
          <a:noFill/>
        </a:ln>
        <a:effectLst>
          <a:outerShdw blurRad="40000" dist="23000" dir="5400000" rotWithShape="0">
            <a:srgbClr val="000000">
              <a:alpha val="35000"/>
            </a:srgbClr>
          </a:outerShdw>
        </a:effectLst>
      </dgm:spPr>
      <dgm:t>
        <a:bodyPr/>
        <a:lstStyle/>
        <a:p>
          <a:pPr algn="ctr"/>
          <a:r>
            <a:rPr lang="fr-FR" sz="1200" dirty="0">
              <a:solidFill>
                <a:srgbClr val="FFFFFF"/>
              </a:solidFill>
              <a:latin typeface="Myriad Pro"/>
              <a:ea typeface="+mn-ea"/>
              <a:cs typeface="+mn-cs"/>
            </a:rPr>
            <a:t>Intégration de solutions</a:t>
          </a:r>
        </a:p>
        <a:p>
          <a:pPr algn="ctr"/>
          <a:r>
            <a:rPr lang="fr-FR" sz="1200" dirty="0">
              <a:solidFill>
                <a:srgbClr val="FFFFFF"/>
              </a:solidFill>
              <a:latin typeface="Myriad Pro"/>
              <a:ea typeface="+mn-ea"/>
              <a:cs typeface="+mn-cs"/>
            </a:rPr>
            <a:t>Expertises</a:t>
          </a:r>
        </a:p>
      </dgm:t>
    </dgm:pt>
    <dgm:pt modelId="{E72F3F4C-494E-4E1E-AC4F-7EF4B2F102DC}" type="parTrans" cxnId="{1415AC4C-31D3-4C97-86AD-85D5CF356CAD}">
      <dgm:prSet/>
      <dgm:spPr/>
      <dgm:t>
        <a:bodyPr/>
        <a:lstStyle/>
        <a:p>
          <a:pPr algn="ctr"/>
          <a:endParaRPr lang="fr-FR" sz="900"/>
        </a:p>
      </dgm:t>
    </dgm:pt>
    <dgm:pt modelId="{6A9969CC-C585-4873-B1B5-FCAFC3556C36}" type="sibTrans" cxnId="{1415AC4C-31D3-4C97-86AD-85D5CF356CAD}">
      <dgm:prSet/>
      <dgm:spPr/>
      <dgm:t>
        <a:bodyPr/>
        <a:lstStyle/>
        <a:p>
          <a:pPr algn="ctr"/>
          <a:endParaRPr lang="fr-FR" sz="900"/>
        </a:p>
      </dgm:t>
    </dgm:pt>
    <dgm:pt modelId="{82124037-E750-4F0F-BBBC-CD4301485A2B}" type="pres">
      <dgm:prSet presAssocID="{F3A8B9A3-3835-4E3F-BEBD-50B6C48864C6}" presName="diagram" presStyleCnt="0">
        <dgm:presLayoutVars>
          <dgm:chMax val="1"/>
          <dgm:dir/>
          <dgm:animLvl val="ctr"/>
          <dgm:resizeHandles val="exact"/>
        </dgm:presLayoutVars>
      </dgm:prSet>
      <dgm:spPr/>
      <dgm:t>
        <a:bodyPr/>
        <a:lstStyle/>
        <a:p>
          <a:endParaRPr lang="fr-FR"/>
        </a:p>
      </dgm:t>
    </dgm:pt>
    <dgm:pt modelId="{8278632C-463E-481E-B451-079107DEF87D}" type="pres">
      <dgm:prSet presAssocID="{F3A8B9A3-3835-4E3F-BEBD-50B6C48864C6}" presName="matrix" presStyleCnt="0"/>
      <dgm:spPr/>
    </dgm:pt>
    <dgm:pt modelId="{09D112B6-25F0-42B4-BE4C-D5633A447F6E}" type="pres">
      <dgm:prSet presAssocID="{F3A8B9A3-3835-4E3F-BEBD-50B6C48864C6}" presName="tile1" presStyleLbl="node1" presStyleIdx="0" presStyleCnt="4"/>
      <dgm:spPr>
        <a:prstGeom prst="round1Rect">
          <a:avLst/>
        </a:prstGeom>
      </dgm:spPr>
      <dgm:t>
        <a:bodyPr/>
        <a:lstStyle/>
        <a:p>
          <a:endParaRPr lang="fr-FR"/>
        </a:p>
      </dgm:t>
    </dgm:pt>
    <dgm:pt modelId="{FCFDC14D-BE73-4BA0-913B-D0A6ADC747ED}" type="pres">
      <dgm:prSet presAssocID="{F3A8B9A3-3835-4E3F-BEBD-50B6C48864C6}" presName="tile1text" presStyleLbl="node1" presStyleIdx="0" presStyleCnt="4">
        <dgm:presLayoutVars>
          <dgm:chMax val="0"/>
          <dgm:chPref val="0"/>
          <dgm:bulletEnabled val="1"/>
        </dgm:presLayoutVars>
      </dgm:prSet>
      <dgm:spPr/>
      <dgm:t>
        <a:bodyPr/>
        <a:lstStyle/>
        <a:p>
          <a:endParaRPr lang="fr-FR"/>
        </a:p>
      </dgm:t>
    </dgm:pt>
    <dgm:pt modelId="{8F21800D-A5CC-4EAF-B381-FDC4C5FA9544}" type="pres">
      <dgm:prSet presAssocID="{F3A8B9A3-3835-4E3F-BEBD-50B6C48864C6}" presName="tile2" presStyleLbl="node1" presStyleIdx="1" presStyleCnt="4"/>
      <dgm:spPr>
        <a:prstGeom prst="round1Rect">
          <a:avLst/>
        </a:prstGeom>
      </dgm:spPr>
      <dgm:t>
        <a:bodyPr/>
        <a:lstStyle/>
        <a:p>
          <a:endParaRPr lang="fr-FR"/>
        </a:p>
      </dgm:t>
    </dgm:pt>
    <dgm:pt modelId="{504895D5-10C7-43B0-95CA-F073246D27FA}" type="pres">
      <dgm:prSet presAssocID="{F3A8B9A3-3835-4E3F-BEBD-50B6C48864C6}" presName="tile2text" presStyleLbl="node1" presStyleIdx="1" presStyleCnt="4">
        <dgm:presLayoutVars>
          <dgm:chMax val="0"/>
          <dgm:chPref val="0"/>
          <dgm:bulletEnabled val="1"/>
        </dgm:presLayoutVars>
      </dgm:prSet>
      <dgm:spPr/>
      <dgm:t>
        <a:bodyPr/>
        <a:lstStyle/>
        <a:p>
          <a:endParaRPr lang="fr-FR"/>
        </a:p>
      </dgm:t>
    </dgm:pt>
    <dgm:pt modelId="{649466CB-E80C-492F-AB47-E7593DA17E6C}" type="pres">
      <dgm:prSet presAssocID="{F3A8B9A3-3835-4E3F-BEBD-50B6C48864C6}" presName="tile3" presStyleLbl="node1" presStyleIdx="2" presStyleCnt="4"/>
      <dgm:spPr>
        <a:prstGeom prst="round1Rect">
          <a:avLst/>
        </a:prstGeom>
      </dgm:spPr>
      <dgm:t>
        <a:bodyPr/>
        <a:lstStyle/>
        <a:p>
          <a:endParaRPr lang="fr-FR"/>
        </a:p>
      </dgm:t>
    </dgm:pt>
    <dgm:pt modelId="{A60C939B-C735-4591-8F06-4D0168ABDA5F}" type="pres">
      <dgm:prSet presAssocID="{F3A8B9A3-3835-4E3F-BEBD-50B6C48864C6}" presName="tile3text" presStyleLbl="node1" presStyleIdx="2" presStyleCnt="4">
        <dgm:presLayoutVars>
          <dgm:chMax val="0"/>
          <dgm:chPref val="0"/>
          <dgm:bulletEnabled val="1"/>
        </dgm:presLayoutVars>
      </dgm:prSet>
      <dgm:spPr/>
      <dgm:t>
        <a:bodyPr/>
        <a:lstStyle/>
        <a:p>
          <a:endParaRPr lang="fr-FR"/>
        </a:p>
      </dgm:t>
    </dgm:pt>
    <dgm:pt modelId="{2BD8DEA7-790A-473B-82FA-067BA0B9482D}" type="pres">
      <dgm:prSet presAssocID="{F3A8B9A3-3835-4E3F-BEBD-50B6C48864C6}" presName="tile4" presStyleLbl="node1" presStyleIdx="3" presStyleCnt="4" custLinFactNeighborX="5477" custLinFactNeighborY="0"/>
      <dgm:spPr>
        <a:prstGeom prst="round1Rect">
          <a:avLst/>
        </a:prstGeom>
      </dgm:spPr>
      <dgm:t>
        <a:bodyPr/>
        <a:lstStyle/>
        <a:p>
          <a:endParaRPr lang="fr-FR"/>
        </a:p>
      </dgm:t>
    </dgm:pt>
    <dgm:pt modelId="{1CC5F7D0-E191-411D-8C82-96806956DDB9}" type="pres">
      <dgm:prSet presAssocID="{F3A8B9A3-3835-4E3F-BEBD-50B6C48864C6}" presName="tile4text" presStyleLbl="node1" presStyleIdx="3" presStyleCnt="4">
        <dgm:presLayoutVars>
          <dgm:chMax val="0"/>
          <dgm:chPref val="0"/>
          <dgm:bulletEnabled val="1"/>
        </dgm:presLayoutVars>
      </dgm:prSet>
      <dgm:spPr/>
      <dgm:t>
        <a:bodyPr/>
        <a:lstStyle/>
        <a:p>
          <a:endParaRPr lang="fr-FR"/>
        </a:p>
      </dgm:t>
    </dgm:pt>
    <dgm:pt modelId="{2467C355-DD2B-4566-AF12-599A63E1C615}" type="pres">
      <dgm:prSet presAssocID="{F3A8B9A3-3835-4E3F-BEBD-50B6C48864C6}" presName="centerTile" presStyleLbl="fgShp" presStyleIdx="0" presStyleCnt="1">
        <dgm:presLayoutVars>
          <dgm:chMax val="0"/>
          <dgm:chPref val="0"/>
        </dgm:presLayoutVars>
      </dgm:prSet>
      <dgm:spPr>
        <a:prstGeom prst="roundRect">
          <a:avLst/>
        </a:prstGeom>
      </dgm:spPr>
      <dgm:t>
        <a:bodyPr/>
        <a:lstStyle/>
        <a:p>
          <a:endParaRPr lang="fr-FR"/>
        </a:p>
      </dgm:t>
    </dgm:pt>
  </dgm:ptLst>
  <dgm:cxnLst>
    <dgm:cxn modelId="{1415AC4C-31D3-4C97-86AD-85D5CF356CAD}" srcId="{0228761C-777E-499F-BA50-DF46535538CD}" destId="{FDBA03FA-7E47-4313-A363-E7B6CC229D5C}" srcOrd="3" destOrd="0" parTransId="{E72F3F4C-494E-4E1E-AC4F-7EF4B2F102DC}" sibTransId="{6A9969CC-C585-4873-B1B5-FCAFC3556C36}"/>
    <dgm:cxn modelId="{C8B01352-0B9D-4AF5-90ED-A8E1A83FC2C3}" srcId="{0228761C-777E-499F-BA50-DF46535538CD}" destId="{E4719E85-547F-44F3-82D4-3D7EC88600D6}" srcOrd="1" destOrd="0" parTransId="{97C1EC51-9B7F-409F-A5D9-632C1E177DBD}" sibTransId="{60751A38-6F61-4699-8C02-F6A6EE55C134}"/>
    <dgm:cxn modelId="{DE51FDF7-87D5-4717-B656-68C7A1927FA9}" type="presOf" srcId="{FDBA03FA-7E47-4313-A363-E7B6CC229D5C}" destId="{2BD8DEA7-790A-473B-82FA-067BA0B9482D}" srcOrd="0" destOrd="0" presId="urn:microsoft.com/office/officeart/2005/8/layout/matrix1"/>
    <dgm:cxn modelId="{0EF9BF9B-2F95-4C4B-8B80-A3DD8B3AC03A}" type="presOf" srcId="{F3A8B9A3-3835-4E3F-BEBD-50B6C48864C6}" destId="{82124037-E750-4F0F-BBBC-CD4301485A2B}" srcOrd="0" destOrd="0" presId="urn:microsoft.com/office/officeart/2005/8/layout/matrix1"/>
    <dgm:cxn modelId="{8640DB96-00B6-45E9-8DE8-8EC898C91080}" srcId="{F3A8B9A3-3835-4E3F-BEBD-50B6C48864C6}" destId="{0228761C-777E-499F-BA50-DF46535538CD}" srcOrd="0" destOrd="0" parTransId="{4736B8C9-B7D8-4B40-AE60-265CEABAE7BD}" sibTransId="{80B96D92-8468-4A21-82FB-7FA3FCE35368}"/>
    <dgm:cxn modelId="{58E06F57-7D0C-42FC-867E-9579FD7C37FD}" type="presOf" srcId="{E4719E85-547F-44F3-82D4-3D7EC88600D6}" destId="{8F21800D-A5CC-4EAF-B381-FDC4C5FA9544}" srcOrd="0" destOrd="0" presId="urn:microsoft.com/office/officeart/2005/8/layout/matrix1"/>
    <dgm:cxn modelId="{3659C93E-36EB-4D24-8C4A-73F06347E005}" type="presOf" srcId="{0228761C-777E-499F-BA50-DF46535538CD}" destId="{2467C355-DD2B-4566-AF12-599A63E1C615}" srcOrd="0" destOrd="0" presId="urn:microsoft.com/office/officeart/2005/8/layout/matrix1"/>
    <dgm:cxn modelId="{46B4FA8B-FD64-4FDA-B0BF-AFBD006010E7}" type="presOf" srcId="{6B46E3E2-B00F-4201-B33A-6BD5D8E09932}" destId="{09D112B6-25F0-42B4-BE4C-D5633A447F6E}" srcOrd="0" destOrd="0" presId="urn:microsoft.com/office/officeart/2005/8/layout/matrix1"/>
    <dgm:cxn modelId="{73B6AB50-AD9F-4F40-84A9-49FA08FFC51B}" srcId="{0228761C-777E-499F-BA50-DF46535538CD}" destId="{6B46E3E2-B00F-4201-B33A-6BD5D8E09932}" srcOrd="0" destOrd="0" parTransId="{8C9B8436-2322-4D2D-9D67-CC129CC31E81}" sibTransId="{6D4198DD-CB5F-4125-BC32-CE41B3B87DF1}"/>
    <dgm:cxn modelId="{01004E38-58E6-41B9-8AF1-36F6C1989E67}" type="presOf" srcId="{E4719E85-547F-44F3-82D4-3D7EC88600D6}" destId="{504895D5-10C7-43B0-95CA-F073246D27FA}" srcOrd="1" destOrd="0" presId="urn:microsoft.com/office/officeart/2005/8/layout/matrix1"/>
    <dgm:cxn modelId="{5F410F00-A65E-4118-A840-3A5BF55F62DA}" srcId="{0228761C-777E-499F-BA50-DF46535538CD}" destId="{93F770FB-7B02-45AB-B06B-2C6757131F60}" srcOrd="2" destOrd="0" parTransId="{21B023B8-EF4F-42A8-82BF-C5A33B12DA33}" sibTransId="{762178BE-F644-4564-92B0-3500D3440E7D}"/>
    <dgm:cxn modelId="{7280AE32-15B2-4196-96B6-0D54F21C8AED}" type="presOf" srcId="{6B46E3E2-B00F-4201-B33A-6BD5D8E09932}" destId="{FCFDC14D-BE73-4BA0-913B-D0A6ADC747ED}" srcOrd="1" destOrd="0" presId="urn:microsoft.com/office/officeart/2005/8/layout/matrix1"/>
    <dgm:cxn modelId="{8E93C249-1D64-4D9D-95E5-31E5C6964CA5}" type="presOf" srcId="{93F770FB-7B02-45AB-B06B-2C6757131F60}" destId="{A60C939B-C735-4591-8F06-4D0168ABDA5F}" srcOrd="1" destOrd="0" presId="urn:microsoft.com/office/officeart/2005/8/layout/matrix1"/>
    <dgm:cxn modelId="{3B3DEBE0-BB84-4FF9-B51E-5F131EEC7973}" type="presOf" srcId="{FDBA03FA-7E47-4313-A363-E7B6CC229D5C}" destId="{1CC5F7D0-E191-411D-8C82-96806956DDB9}" srcOrd="1" destOrd="0" presId="urn:microsoft.com/office/officeart/2005/8/layout/matrix1"/>
    <dgm:cxn modelId="{9239DC59-2E81-40C6-A97F-B5F4AECCD0C7}" type="presOf" srcId="{93F770FB-7B02-45AB-B06B-2C6757131F60}" destId="{649466CB-E80C-492F-AB47-E7593DA17E6C}" srcOrd="0" destOrd="0" presId="urn:microsoft.com/office/officeart/2005/8/layout/matrix1"/>
    <dgm:cxn modelId="{33BAD4C1-426C-4033-A017-072589F8F233}" type="presParOf" srcId="{82124037-E750-4F0F-BBBC-CD4301485A2B}" destId="{8278632C-463E-481E-B451-079107DEF87D}" srcOrd="0" destOrd="0" presId="urn:microsoft.com/office/officeart/2005/8/layout/matrix1"/>
    <dgm:cxn modelId="{A20F7F1D-11D5-4C92-AD47-F7E4A538500E}" type="presParOf" srcId="{8278632C-463E-481E-B451-079107DEF87D}" destId="{09D112B6-25F0-42B4-BE4C-D5633A447F6E}" srcOrd="0" destOrd="0" presId="urn:microsoft.com/office/officeart/2005/8/layout/matrix1"/>
    <dgm:cxn modelId="{CBB13D31-0649-43B7-88CE-4AD0D9A1722E}" type="presParOf" srcId="{8278632C-463E-481E-B451-079107DEF87D}" destId="{FCFDC14D-BE73-4BA0-913B-D0A6ADC747ED}" srcOrd="1" destOrd="0" presId="urn:microsoft.com/office/officeart/2005/8/layout/matrix1"/>
    <dgm:cxn modelId="{A3A301F6-A675-40F8-8838-A5048B9EE1E9}" type="presParOf" srcId="{8278632C-463E-481E-B451-079107DEF87D}" destId="{8F21800D-A5CC-4EAF-B381-FDC4C5FA9544}" srcOrd="2" destOrd="0" presId="urn:microsoft.com/office/officeart/2005/8/layout/matrix1"/>
    <dgm:cxn modelId="{D29EAC0F-BCC4-4594-91BD-95BD90C71AC6}" type="presParOf" srcId="{8278632C-463E-481E-B451-079107DEF87D}" destId="{504895D5-10C7-43B0-95CA-F073246D27FA}" srcOrd="3" destOrd="0" presId="urn:microsoft.com/office/officeart/2005/8/layout/matrix1"/>
    <dgm:cxn modelId="{94562B4B-EB81-48B1-8C72-7835D4591DE5}" type="presParOf" srcId="{8278632C-463E-481E-B451-079107DEF87D}" destId="{649466CB-E80C-492F-AB47-E7593DA17E6C}" srcOrd="4" destOrd="0" presId="urn:microsoft.com/office/officeart/2005/8/layout/matrix1"/>
    <dgm:cxn modelId="{4DB52A08-A6C0-45B1-AEB9-64339B0895A4}" type="presParOf" srcId="{8278632C-463E-481E-B451-079107DEF87D}" destId="{A60C939B-C735-4591-8F06-4D0168ABDA5F}" srcOrd="5" destOrd="0" presId="urn:microsoft.com/office/officeart/2005/8/layout/matrix1"/>
    <dgm:cxn modelId="{26DAD052-8825-43B6-B6A2-8F4096746C0E}" type="presParOf" srcId="{8278632C-463E-481E-B451-079107DEF87D}" destId="{2BD8DEA7-790A-473B-82FA-067BA0B9482D}" srcOrd="6" destOrd="0" presId="urn:microsoft.com/office/officeart/2005/8/layout/matrix1"/>
    <dgm:cxn modelId="{57989F48-21E7-4481-8CE2-458156D00DE2}" type="presParOf" srcId="{8278632C-463E-481E-B451-079107DEF87D}" destId="{1CC5F7D0-E191-411D-8C82-96806956DDB9}" srcOrd="7" destOrd="0" presId="urn:microsoft.com/office/officeart/2005/8/layout/matrix1"/>
    <dgm:cxn modelId="{213BACF4-31B1-4B59-9FCE-CEB1C37AECBE}" type="presParOf" srcId="{82124037-E750-4F0F-BBBC-CD4301485A2B}" destId="{2467C355-DD2B-4566-AF12-599A63E1C615}"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D112B6-25F0-42B4-BE4C-D5633A447F6E}">
      <dsp:nvSpPr>
        <dsp:cNvPr id="0" name=""/>
        <dsp:cNvSpPr/>
      </dsp:nvSpPr>
      <dsp:spPr>
        <a:xfrm rot="16200000">
          <a:off x="309562" y="-309562"/>
          <a:ext cx="962025" cy="1581150"/>
        </a:xfrm>
        <a:prstGeom prst="round1Rect">
          <a:avLst/>
        </a:prstGeom>
        <a:gradFill rotWithShape="0">
          <a:gsLst>
            <a:gs pos="0">
              <a:srgbClr val="C8AA5A">
                <a:shade val="50000"/>
                <a:hueOff val="0"/>
                <a:satOff val="0"/>
                <a:lumOff val="0"/>
                <a:alphaOff val="0"/>
                <a:shade val="51000"/>
                <a:satMod val="130000"/>
              </a:srgbClr>
            </a:gs>
            <a:gs pos="80000">
              <a:srgbClr val="C8AA5A">
                <a:shade val="50000"/>
                <a:hueOff val="0"/>
                <a:satOff val="0"/>
                <a:lumOff val="0"/>
                <a:alphaOff val="0"/>
                <a:shade val="93000"/>
                <a:satMod val="130000"/>
              </a:srgbClr>
            </a:gs>
            <a:gs pos="100000">
              <a:srgbClr val="C8AA5A">
                <a:shade val="50000"/>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endParaRPr lang="fr-FR" sz="1100" kern="1200" dirty="0" smtClean="0">
            <a:solidFill>
              <a:srgbClr val="FFFFFF"/>
            </a:solidFill>
            <a:latin typeface="Myriad Pro"/>
            <a:ea typeface="+mn-ea"/>
            <a:cs typeface="+mn-cs"/>
          </a:endParaRPr>
        </a:p>
        <a:p>
          <a:pPr lvl="0" algn="ctr" defTabSz="488950">
            <a:lnSpc>
              <a:spcPct val="90000"/>
            </a:lnSpc>
            <a:spcBef>
              <a:spcPct val="0"/>
            </a:spcBef>
            <a:spcAft>
              <a:spcPct val="35000"/>
            </a:spcAft>
          </a:pPr>
          <a:r>
            <a:rPr lang="fr-FR" sz="1100" kern="1200" dirty="0" smtClean="0">
              <a:solidFill>
                <a:srgbClr val="FFFFFF"/>
              </a:solidFill>
              <a:latin typeface="Myriad Pro"/>
              <a:ea typeface="+mn-ea"/>
              <a:cs typeface="+mn-cs"/>
            </a:rPr>
            <a:t>Définition </a:t>
          </a:r>
          <a:r>
            <a:rPr lang="fr-FR" sz="1100" kern="1200" dirty="0">
              <a:solidFill>
                <a:srgbClr val="FFFFFF"/>
              </a:solidFill>
              <a:latin typeface="Myriad Pro"/>
              <a:ea typeface="+mn-ea"/>
              <a:cs typeface="+mn-cs"/>
            </a:rPr>
            <a:t>des architectures</a:t>
          </a:r>
        </a:p>
        <a:p>
          <a:pPr lvl="0" algn="ctr" defTabSz="488950">
            <a:lnSpc>
              <a:spcPct val="90000"/>
            </a:lnSpc>
            <a:spcBef>
              <a:spcPct val="0"/>
            </a:spcBef>
            <a:spcAft>
              <a:spcPct val="35000"/>
            </a:spcAft>
          </a:pPr>
          <a:r>
            <a:rPr lang="fr-FR" sz="1100" kern="1200" dirty="0" smtClean="0">
              <a:solidFill>
                <a:srgbClr val="FFFFFF"/>
              </a:solidFill>
              <a:latin typeface="Myriad Pro"/>
              <a:ea typeface="+mn-ea"/>
              <a:cs typeface="+mn-cs"/>
            </a:rPr>
            <a:t>Cloud Computing</a:t>
          </a:r>
          <a:endParaRPr lang="fr-FR" sz="1100" kern="1200" dirty="0">
            <a:solidFill>
              <a:srgbClr val="FFFFFF"/>
            </a:solidFill>
            <a:latin typeface="Myriad Pro"/>
            <a:ea typeface="+mn-ea"/>
            <a:cs typeface="+mn-cs"/>
          </a:endParaRPr>
        </a:p>
      </dsp:txBody>
      <dsp:txXfrm rot="5400000">
        <a:off x="-1" y="1"/>
        <a:ext cx="1581150" cy="721518"/>
      </dsp:txXfrm>
    </dsp:sp>
    <dsp:sp modelId="{8F21800D-A5CC-4EAF-B381-FDC4C5FA9544}">
      <dsp:nvSpPr>
        <dsp:cNvPr id="0" name=""/>
        <dsp:cNvSpPr/>
      </dsp:nvSpPr>
      <dsp:spPr>
        <a:xfrm>
          <a:off x="1581150" y="0"/>
          <a:ext cx="1581150" cy="962025"/>
        </a:xfrm>
        <a:prstGeom prst="round1Rect">
          <a:avLst/>
        </a:prstGeom>
        <a:gradFill rotWithShape="0">
          <a:gsLst>
            <a:gs pos="0">
              <a:srgbClr val="C8AA5A">
                <a:shade val="50000"/>
                <a:hueOff val="-124841"/>
                <a:satOff val="705"/>
                <a:lumOff val="20126"/>
                <a:alphaOff val="0"/>
                <a:shade val="51000"/>
                <a:satMod val="130000"/>
              </a:srgbClr>
            </a:gs>
            <a:gs pos="80000">
              <a:srgbClr val="C8AA5A">
                <a:shade val="50000"/>
                <a:hueOff val="-124841"/>
                <a:satOff val="705"/>
                <a:lumOff val="20126"/>
                <a:alphaOff val="0"/>
                <a:shade val="93000"/>
                <a:satMod val="130000"/>
              </a:srgbClr>
            </a:gs>
            <a:gs pos="100000">
              <a:srgbClr val="C8AA5A">
                <a:shade val="50000"/>
                <a:hueOff val="-124841"/>
                <a:satOff val="705"/>
                <a:lumOff val="20126"/>
                <a:alphaOff val="0"/>
                <a:shade val="94000"/>
                <a:satMod val="135000"/>
              </a:srgb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fr-FR" sz="1200" kern="1200" dirty="0">
              <a:solidFill>
                <a:srgbClr val="FFFFFF"/>
              </a:solidFill>
              <a:latin typeface="Myriad Pro"/>
              <a:ea typeface="+mn-ea"/>
              <a:cs typeface="+mn-cs"/>
            </a:rPr>
            <a:t>Déploiement des matériels &amp; logiciels</a:t>
          </a:r>
        </a:p>
      </dsp:txBody>
      <dsp:txXfrm>
        <a:off x="1581150" y="0"/>
        <a:ext cx="1581150" cy="721518"/>
      </dsp:txXfrm>
    </dsp:sp>
    <dsp:sp modelId="{649466CB-E80C-492F-AB47-E7593DA17E6C}">
      <dsp:nvSpPr>
        <dsp:cNvPr id="0" name=""/>
        <dsp:cNvSpPr/>
      </dsp:nvSpPr>
      <dsp:spPr>
        <a:xfrm rot="10800000">
          <a:off x="0" y="962025"/>
          <a:ext cx="1581150" cy="962025"/>
        </a:xfrm>
        <a:prstGeom prst="round1Rect">
          <a:avLst/>
        </a:prstGeom>
        <a:gradFill rotWithShape="0">
          <a:gsLst>
            <a:gs pos="0">
              <a:srgbClr val="C8AA5A">
                <a:shade val="50000"/>
                <a:hueOff val="-249681"/>
                <a:satOff val="1409"/>
                <a:lumOff val="40251"/>
                <a:alphaOff val="0"/>
                <a:shade val="51000"/>
                <a:satMod val="130000"/>
              </a:srgbClr>
            </a:gs>
            <a:gs pos="80000">
              <a:srgbClr val="C8AA5A">
                <a:shade val="50000"/>
                <a:hueOff val="-249681"/>
                <a:satOff val="1409"/>
                <a:lumOff val="40251"/>
                <a:alphaOff val="0"/>
                <a:shade val="93000"/>
                <a:satMod val="130000"/>
              </a:srgbClr>
            </a:gs>
            <a:gs pos="100000">
              <a:srgbClr val="C8AA5A">
                <a:shade val="50000"/>
                <a:hueOff val="-249681"/>
                <a:satOff val="1409"/>
                <a:lumOff val="40251"/>
                <a:alphaOff val="0"/>
                <a:shade val="94000"/>
                <a:satMod val="135000"/>
              </a:srgb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fr-FR" sz="1200" kern="1200" dirty="0">
              <a:solidFill>
                <a:srgbClr val="FFFFFF"/>
              </a:solidFill>
              <a:latin typeface="Myriad Pro"/>
              <a:ea typeface="+mn-ea"/>
              <a:cs typeface="+mn-cs"/>
            </a:rPr>
            <a:t>Maintien en conditions opérationnelle</a:t>
          </a:r>
        </a:p>
      </dsp:txBody>
      <dsp:txXfrm rot="10800000">
        <a:off x="0" y="1202531"/>
        <a:ext cx="1581150" cy="721518"/>
      </dsp:txXfrm>
    </dsp:sp>
    <dsp:sp modelId="{2BD8DEA7-790A-473B-82FA-067BA0B9482D}">
      <dsp:nvSpPr>
        <dsp:cNvPr id="0" name=""/>
        <dsp:cNvSpPr/>
      </dsp:nvSpPr>
      <dsp:spPr>
        <a:xfrm rot="5400000">
          <a:off x="1890712" y="652462"/>
          <a:ext cx="962025" cy="1581150"/>
        </a:xfrm>
        <a:prstGeom prst="round1Rect">
          <a:avLst/>
        </a:prstGeom>
        <a:gradFill rotWithShape="0">
          <a:gsLst>
            <a:gs pos="0">
              <a:srgbClr val="C8AA5A">
                <a:shade val="50000"/>
                <a:hueOff val="-124841"/>
                <a:satOff val="705"/>
                <a:lumOff val="20126"/>
                <a:alphaOff val="0"/>
                <a:shade val="51000"/>
                <a:satMod val="130000"/>
              </a:srgbClr>
            </a:gs>
            <a:gs pos="80000">
              <a:srgbClr val="C8AA5A">
                <a:shade val="50000"/>
                <a:hueOff val="-124841"/>
                <a:satOff val="705"/>
                <a:lumOff val="20126"/>
                <a:alphaOff val="0"/>
                <a:shade val="93000"/>
                <a:satMod val="130000"/>
              </a:srgbClr>
            </a:gs>
            <a:gs pos="100000">
              <a:srgbClr val="C8AA5A">
                <a:shade val="50000"/>
                <a:hueOff val="-124841"/>
                <a:satOff val="705"/>
                <a:lumOff val="20126"/>
                <a:alphaOff val="0"/>
                <a:shade val="94000"/>
                <a:satMod val="135000"/>
              </a:srgb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fr-FR" sz="1200" kern="1200" dirty="0">
              <a:solidFill>
                <a:srgbClr val="FFFFFF"/>
              </a:solidFill>
              <a:latin typeface="Myriad Pro"/>
              <a:ea typeface="+mn-ea"/>
              <a:cs typeface="+mn-cs"/>
            </a:rPr>
            <a:t>Intégration de solutions</a:t>
          </a:r>
        </a:p>
        <a:p>
          <a:pPr lvl="0" algn="ctr" defTabSz="533400">
            <a:lnSpc>
              <a:spcPct val="90000"/>
            </a:lnSpc>
            <a:spcBef>
              <a:spcPct val="0"/>
            </a:spcBef>
            <a:spcAft>
              <a:spcPct val="35000"/>
            </a:spcAft>
          </a:pPr>
          <a:r>
            <a:rPr lang="fr-FR" sz="1200" kern="1200" dirty="0">
              <a:solidFill>
                <a:srgbClr val="FFFFFF"/>
              </a:solidFill>
              <a:latin typeface="Myriad Pro"/>
              <a:ea typeface="+mn-ea"/>
              <a:cs typeface="+mn-cs"/>
            </a:rPr>
            <a:t>Expertises</a:t>
          </a:r>
        </a:p>
      </dsp:txBody>
      <dsp:txXfrm rot="-5400000">
        <a:off x="1581149" y="1202531"/>
        <a:ext cx="1581150" cy="721518"/>
      </dsp:txXfrm>
    </dsp:sp>
    <dsp:sp modelId="{2467C355-DD2B-4566-AF12-599A63E1C615}">
      <dsp:nvSpPr>
        <dsp:cNvPr id="0" name=""/>
        <dsp:cNvSpPr/>
      </dsp:nvSpPr>
      <dsp:spPr>
        <a:xfrm>
          <a:off x="1106805" y="721518"/>
          <a:ext cx="948690" cy="481012"/>
        </a:xfrm>
        <a:prstGeom prst="roundRect">
          <a:avLst/>
        </a:prstGeom>
        <a:gradFill rotWithShape="0">
          <a:gsLst>
            <a:gs pos="0">
              <a:srgbClr val="C8AA5A">
                <a:tint val="55000"/>
                <a:hueOff val="0"/>
                <a:satOff val="0"/>
                <a:lumOff val="0"/>
                <a:alphaOff val="0"/>
                <a:shade val="51000"/>
                <a:satMod val="130000"/>
              </a:srgbClr>
            </a:gs>
            <a:gs pos="80000">
              <a:srgbClr val="C8AA5A">
                <a:tint val="55000"/>
                <a:hueOff val="0"/>
                <a:satOff val="0"/>
                <a:lumOff val="0"/>
                <a:alphaOff val="0"/>
                <a:shade val="93000"/>
                <a:satMod val="130000"/>
              </a:srgbClr>
            </a:gs>
            <a:gs pos="100000">
              <a:srgbClr val="C8AA5A">
                <a:tint val="55000"/>
                <a:hueOff val="0"/>
                <a:satOff val="0"/>
                <a:lumOff val="0"/>
                <a:alphaOff val="0"/>
                <a:shade val="94000"/>
                <a:satMod val="135000"/>
              </a:srgb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fr-FR" sz="1050" kern="1200" dirty="0">
              <a:solidFill>
                <a:srgbClr val="000000">
                  <a:hueOff val="0"/>
                  <a:satOff val="0"/>
                  <a:lumOff val="0"/>
                  <a:alphaOff val="0"/>
                </a:srgbClr>
              </a:solidFill>
              <a:latin typeface="Myriad Pro"/>
              <a:ea typeface="+mn-ea"/>
              <a:cs typeface="+mn-cs"/>
            </a:rPr>
            <a:t> </a:t>
          </a:r>
        </a:p>
      </dsp:txBody>
      <dsp:txXfrm>
        <a:off x="1130286" y="744999"/>
        <a:ext cx="901728" cy="434050"/>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738EC232-2EC9-4FB5-ADD5-EB3D8EC9D6B2}" type="datetimeFigureOut">
              <a:rPr lang="fr-FR" smtClean="0"/>
              <a:pPr/>
              <a:t>09/11/2011</a:t>
            </a:fld>
            <a:endParaRPr lang="fr-FR" dirty="0"/>
          </a:p>
        </p:txBody>
      </p:sp>
      <p:sp>
        <p:nvSpPr>
          <p:cNvPr id="4" name="Espace réservé du pied de page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56CA86DA-3E7C-4E23-A5AD-954AE8FE80DB}" type="slidenum">
              <a:rPr lang="fr-FR" smtClean="0"/>
              <a:pPr/>
              <a:t>‹N°›</a:t>
            </a:fld>
            <a:endParaRPr lang="fr-FR" dirty="0"/>
          </a:p>
        </p:txBody>
      </p:sp>
    </p:spTree>
    <p:extLst>
      <p:ext uri="{BB962C8B-B14F-4D97-AF65-F5344CB8AC3E}">
        <p14:creationId xmlns:p14="http://schemas.microsoft.com/office/powerpoint/2010/main" val="102806904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24D810D3-BD90-4B48-819F-572B42740203}" type="datetimeFigureOut">
              <a:rPr lang="fr-FR" smtClean="0"/>
              <a:pPr/>
              <a:t>09/11/2011</a:t>
            </a:fld>
            <a:endParaRPr lang="fr-FR" dirty="0"/>
          </a:p>
        </p:txBody>
      </p:sp>
      <p:sp>
        <p:nvSpPr>
          <p:cNvPr id="4" name="Espace réservé de l'image des diapositives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0F0F7563-0292-4C5E-9C54-F1FA7FA42C8E}" type="slidenum">
              <a:rPr lang="fr-FR" smtClean="0"/>
              <a:pPr/>
              <a:t>‹N°›</a:t>
            </a:fld>
            <a:endParaRPr lang="fr-FR" dirty="0"/>
          </a:p>
        </p:txBody>
      </p:sp>
    </p:spTree>
    <p:extLst>
      <p:ext uri="{BB962C8B-B14F-4D97-AF65-F5344CB8AC3E}">
        <p14:creationId xmlns:p14="http://schemas.microsoft.com/office/powerpoint/2010/main" val="103363357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Je tiens</a:t>
            </a:r>
            <a:r>
              <a:rPr lang="fr-FR" baseline="0" dirty="0" smtClean="0"/>
              <a:t> tout d’abord à vous remercier d’avoir répondu présent à notre invitation</a:t>
            </a:r>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Pour ceux et celles</a:t>
            </a:r>
            <a:r>
              <a:rPr lang="fr-FR" baseline="0" dirty="0" smtClean="0"/>
              <a:t> qui ne nous connaissent pas encore, </a:t>
            </a:r>
            <a:r>
              <a:rPr lang="fr-FR" baseline="0" dirty="0" err="1" smtClean="0"/>
              <a:t>Quadria</a:t>
            </a:r>
            <a:r>
              <a:rPr lang="fr-FR" baseline="0" dirty="0" smtClean="0"/>
              <a:t> est une société de service en informatique. On se présente comme une SS2I à capitaux français privés. Notre métier c’est de faire de l’expertise, de définir avec vous les architectures à mettre en place chez nos clients. Pour réaliser toute ces prestations nous avons une couverture nationale puisque QUADRIA c’est 12 agences en France avec pour certaines de ces agences un service après vente, logistique très étoffé avec des techniciens et ingénieurs en région pour travailler en proximité avec nos clients. QUADRIA c’est aussi un des </a:t>
            </a:r>
            <a:r>
              <a:rPr lang="fr-FR" baseline="0" dirty="0" err="1" smtClean="0"/>
              <a:t>précipaux</a:t>
            </a:r>
            <a:r>
              <a:rPr lang="fr-FR" baseline="0" dirty="0" smtClean="0"/>
              <a:t> adhérents du réseau EURALLIANCE’S. Notre PDG QUADRIA JP LECONTE est aussi PDG du réseau EURALLIANCE’S qui représente une couverture de 22 agences sur toute la France.</a:t>
            </a:r>
          </a:p>
          <a:p>
            <a:r>
              <a:rPr lang="fr-FR" baseline="0" dirty="0" smtClean="0"/>
              <a:t>EURALLIANCE nous permet d’être un acteur majeur pour les grands éditeurs et constructeurs informatiques.</a:t>
            </a:r>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smtClean="0"/>
          </a:p>
        </p:txBody>
      </p:sp>
    </p:spTree>
    <p:extLst>
      <p:ext uri="{BB962C8B-B14F-4D97-AF65-F5344CB8AC3E}">
        <p14:creationId xmlns:p14="http://schemas.microsoft.com/office/powerpoint/2010/main" val="2734692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1.xml"/><Relationship Id="rId1" Type="http://schemas.openxmlformats.org/officeDocument/2006/relationships/slideMaster" Target="../slideMasters/slideMaster1.xml"/><Relationship Id="rId4" Type="http://schemas.openxmlformats.org/officeDocument/2006/relationships/slide" Target="../slides/slide3.xml"/></Relationships>
</file>

<file path=ppt/slideLayouts/_rels/slideLayout4.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1.xml"/><Relationship Id="rId1" Type="http://schemas.openxmlformats.org/officeDocument/2006/relationships/slideMaster" Target="../slideMasters/slideMaster1.xml"/><Relationship Id="rId4" Type="http://schemas.openxmlformats.org/officeDocument/2006/relationships/slide" Target="../slides/slide3.xml"/></Relationships>
</file>

<file path=ppt/slideLayouts/_rels/slideLayout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1.xml"/><Relationship Id="rId1" Type="http://schemas.openxmlformats.org/officeDocument/2006/relationships/slideMaster" Target="../slideMasters/slideMaster1.xml"/><Relationship Id="rId4" Type="http://schemas.openxmlformats.org/officeDocument/2006/relationships/slide" Target="../slides/slide3.xml"/></Relationships>
</file>

<file path=ppt/slideLayouts/_rels/slideLayout6.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1.xml"/><Relationship Id="rId1" Type="http://schemas.openxmlformats.org/officeDocument/2006/relationships/slideMaster" Target="../slideMasters/slideMaster1.xml"/><Relationship Id="rId4" Type="http://schemas.openxmlformats.org/officeDocument/2006/relationships/slide" Target="../slides/slide3.xml"/></Relationships>
</file>

<file path=ppt/slideLayouts/_rels/slideLayout7.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1.xml"/><Relationship Id="rId1" Type="http://schemas.openxmlformats.org/officeDocument/2006/relationships/slideMaster" Target="../slideMasters/slideMaster1.xml"/><Relationship Id="rId4" Type="http://schemas.openxmlformats.org/officeDocument/2006/relationships/slide" Target="../slides/slide3.xml"/></Relationships>
</file>

<file path=ppt/slideLayouts/_rels/slideLayout8.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1.xml"/><Relationship Id="rId1" Type="http://schemas.openxmlformats.org/officeDocument/2006/relationships/slideMaster" Target="../slideMasters/slideMaster1.xml"/><Relationship Id="rId4" Type="http://schemas.openxmlformats.org/officeDocument/2006/relationships/slide" Target="../slides/slide3.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691679" y="4406900"/>
            <a:ext cx="6803033" cy="1362075"/>
          </a:xfrm>
        </p:spPr>
        <p:txBody>
          <a:bodyPr anchor="t"/>
          <a:lstStyle>
            <a:lvl1pPr algn="l">
              <a:defRPr sz="4000" b="1" cap="all"/>
            </a:lvl1pPr>
          </a:lstStyle>
          <a:p>
            <a:r>
              <a:rPr lang="fr-FR" smtClean="0"/>
              <a:t>Modifiez le style du titre</a:t>
            </a:r>
            <a:endParaRPr lang="fr-FR" dirty="0"/>
          </a:p>
        </p:txBody>
      </p:sp>
      <p:sp>
        <p:nvSpPr>
          <p:cNvPr id="3" name="Espace réservé du texte 2"/>
          <p:cNvSpPr>
            <a:spLocks noGrp="1"/>
          </p:cNvSpPr>
          <p:nvPr>
            <p:ph type="body" idx="1"/>
          </p:nvPr>
        </p:nvSpPr>
        <p:spPr>
          <a:xfrm>
            <a:off x="1691679" y="2906713"/>
            <a:ext cx="680303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Bouton d'action : Accueil 3">
            <a:hlinkClick r:id="rId2" action="ppaction://hlinksldjump" highlightClick="1"/>
          </p:cNvPr>
          <p:cNvSpPr/>
          <p:nvPr userDrawn="1"/>
        </p:nvSpPr>
        <p:spPr>
          <a:xfrm>
            <a:off x="323528" y="6309320"/>
            <a:ext cx="288032" cy="288032"/>
          </a:xfrm>
          <a:prstGeom prst="actionButtonHom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dirty="0"/>
          </a:p>
        </p:txBody>
      </p:sp>
    </p:spTree>
    <p:extLst>
      <p:ext uri="{BB962C8B-B14F-4D97-AF65-F5344CB8AC3E}">
        <p14:creationId xmlns:p14="http://schemas.microsoft.com/office/powerpoint/2010/main" val="3747313273"/>
      </p:ext>
    </p:extLst>
  </p:cSld>
  <p:clrMapOvr>
    <a:masterClrMapping/>
  </p:clrMapOvr>
  <p:transition spd="slow">
    <p:cove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331640" y="2130425"/>
            <a:ext cx="712656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4077072"/>
            <a:ext cx="3776464" cy="1561728"/>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dirty="0"/>
          </a:p>
        </p:txBody>
      </p:sp>
    </p:spTree>
    <p:extLst>
      <p:ext uri="{BB962C8B-B14F-4D97-AF65-F5344CB8AC3E}">
        <p14:creationId xmlns:p14="http://schemas.microsoft.com/office/powerpoint/2010/main" val="1823710055"/>
      </p:ext>
    </p:extLst>
  </p:cSld>
  <p:clrMapOvr>
    <a:masterClrMapping/>
  </p:clrMapOvr>
  <p:transition spd="slow">
    <p:cove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259632" y="548680"/>
            <a:ext cx="7443782" cy="926976"/>
          </a:xfrm>
        </p:spPr>
        <p:txBody>
          <a:bodyPr/>
          <a:lstStyle/>
          <a:p>
            <a:r>
              <a:rPr lang="fr-FR" smtClean="0"/>
              <a:t>Modifiez le style du titre</a:t>
            </a:r>
            <a:endParaRPr lang="fr-FR" dirty="0"/>
          </a:p>
        </p:txBody>
      </p:sp>
      <p:sp>
        <p:nvSpPr>
          <p:cNvPr id="3" name="Espace réservé du contenu 2"/>
          <p:cNvSpPr>
            <a:spLocks noGrp="1"/>
          </p:cNvSpPr>
          <p:nvPr>
            <p:ph idx="1"/>
          </p:nvPr>
        </p:nvSpPr>
        <p:spPr>
          <a:xfrm>
            <a:off x="1259632" y="1916832"/>
            <a:ext cx="7427168" cy="4120703"/>
          </a:xfrm>
        </p:spPr>
        <p:txBody>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Arrondir un rectangle à un seul coin 3">
            <a:hlinkClick r:id="rId2" action="ppaction://hlinksldjump"/>
          </p:cNvPr>
          <p:cNvSpPr/>
          <p:nvPr userDrawn="1"/>
        </p:nvSpPr>
        <p:spPr>
          <a:xfrm rot="16200000">
            <a:off x="-310852" y="6367638"/>
            <a:ext cx="764704"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quadria</a:t>
            </a:r>
            <a:endParaRPr lang="fr-FR" sz="900" dirty="0">
              <a:solidFill>
                <a:schemeClr val="bg1"/>
              </a:solidFill>
            </a:endParaRPr>
          </a:p>
        </p:txBody>
      </p:sp>
      <p:sp>
        <p:nvSpPr>
          <p:cNvPr id="5" name="Arrondir un rectangle à un seul coin 4">
            <a:hlinkClick r:id="" action="ppaction://noaction"/>
          </p:cNvPr>
          <p:cNvSpPr/>
          <p:nvPr userDrawn="1"/>
        </p:nvSpPr>
        <p:spPr>
          <a:xfrm rot="16200000">
            <a:off x="-363735" y="5550051"/>
            <a:ext cx="870470"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l’offre</a:t>
            </a:r>
            <a:endParaRPr lang="fr-FR" sz="900" dirty="0">
              <a:solidFill>
                <a:schemeClr val="bg1"/>
              </a:solidFill>
            </a:endParaRPr>
          </a:p>
        </p:txBody>
      </p:sp>
      <p:sp>
        <p:nvSpPr>
          <p:cNvPr id="6" name="Arrondir un rectangle à un seul coin 5">
            <a:hlinkClick r:id="" action="ppaction://noaction"/>
          </p:cNvPr>
          <p:cNvSpPr/>
          <p:nvPr userDrawn="1"/>
        </p:nvSpPr>
        <p:spPr>
          <a:xfrm rot="16200000">
            <a:off x="-363735" y="4679580"/>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cas concrets</a:t>
            </a:r>
            <a:endParaRPr lang="fr-FR" sz="900" dirty="0">
              <a:solidFill>
                <a:schemeClr val="bg1"/>
              </a:solidFill>
            </a:endParaRPr>
          </a:p>
        </p:txBody>
      </p:sp>
      <p:sp>
        <p:nvSpPr>
          <p:cNvPr id="7" name="Arrondir un rectangle à un seul coin 6">
            <a:hlinkClick r:id="" action="ppaction://noaction"/>
          </p:cNvPr>
          <p:cNvSpPr/>
          <p:nvPr userDrawn="1"/>
        </p:nvSpPr>
        <p:spPr>
          <a:xfrm rot="16200000">
            <a:off x="-363735" y="3809109"/>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services</a:t>
            </a:r>
            <a:endParaRPr lang="fr-FR" sz="900" dirty="0">
              <a:solidFill>
                <a:schemeClr val="bg1"/>
              </a:solidFill>
            </a:endParaRPr>
          </a:p>
        </p:txBody>
      </p:sp>
      <p:sp>
        <p:nvSpPr>
          <p:cNvPr id="8" name="Arrondir un rectangle à un seul coin 7">
            <a:hlinkClick r:id="" action="ppaction://noaction"/>
          </p:cNvPr>
          <p:cNvSpPr/>
          <p:nvPr userDrawn="1"/>
        </p:nvSpPr>
        <p:spPr>
          <a:xfrm rot="16200000">
            <a:off x="-363735" y="2938638"/>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infrastructure</a:t>
            </a:r>
            <a:endParaRPr lang="fr-FR" sz="900" dirty="0">
              <a:solidFill>
                <a:schemeClr val="bg1"/>
              </a:solidFill>
            </a:endParaRPr>
          </a:p>
        </p:txBody>
      </p:sp>
      <p:sp>
        <p:nvSpPr>
          <p:cNvPr id="9" name="Arrondir un rectangle à un seul coin 8">
            <a:hlinkClick r:id="rId3" action="ppaction://hlinksldjump"/>
          </p:cNvPr>
          <p:cNvSpPr/>
          <p:nvPr userDrawn="1"/>
        </p:nvSpPr>
        <p:spPr>
          <a:xfrm rot="16200000">
            <a:off x="-363735" y="2068167"/>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sla</a:t>
            </a:r>
            <a:endParaRPr lang="fr-FR" sz="900" dirty="0">
              <a:solidFill>
                <a:schemeClr val="bg1"/>
              </a:solidFill>
            </a:endParaRPr>
          </a:p>
        </p:txBody>
      </p:sp>
      <p:sp>
        <p:nvSpPr>
          <p:cNvPr id="10" name="Arrondir un rectangle à un seul coin 9">
            <a:hlinkClick r:id="" action="ppaction://noaction"/>
          </p:cNvPr>
          <p:cNvSpPr/>
          <p:nvPr userDrawn="1"/>
        </p:nvSpPr>
        <p:spPr>
          <a:xfrm rot="16200000">
            <a:off x="-363735" y="1229568"/>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bénéfices</a:t>
            </a:r>
            <a:endParaRPr lang="fr-FR" sz="900" dirty="0">
              <a:solidFill>
                <a:schemeClr val="bg1"/>
              </a:solidFill>
            </a:endParaRPr>
          </a:p>
        </p:txBody>
      </p:sp>
      <p:sp>
        <p:nvSpPr>
          <p:cNvPr id="11" name="Arrondir un rectangle à un seul coin 10">
            <a:hlinkClick r:id="rId3" action="ppaction://hlinksldjump"/>
          </p:cNvPr>
          <p:cNvSpPr/>
          <p:nvPr userDrawn="1"/>
        </p:nvSpPr>
        <p:spPr>
          <a:xfrm rot="16200000">
            <a:off x="-393363" y="329468"/>
            <a:ext cx="929728"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définitions</a:t>
            </a:r>
            <a:endParaRPr lang="fr-FR" sz="900" dirty="0">
              <a:solidFill>
                <a:schemeClr val="bg1"/>
              </a:solidFill>
            </a:endParaRPr>
          </a:p>
        </p:txBody>
      </p:sp>
      <p:sp>
        <p:nvSpPr>
          <p:cNvPr id="12" name="Bouton d'action : Accueil 11">
            <a:hlinkClick r:id="rId4" action="ppaction://hlinksldjump" highlightClick="1"/>
          </p:cNvPr>
          <p:cNvSpPr/>
          <p:nvPr userDrawn="1"/>
        </p:nvSpPr>
        <p:spPr>
          <a:xfrm>
            <a:off x="323528" y="6309320"/>
            <a:ext cx="288032" cy="288032"/>
          </a:xfrm>
          <a:prstGeom prst="actionButtonHom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dirty="0"/>
          </a:p>
        </p:txBody>
      </p:sp>
    </p:spTree>
    <p:extLst>
      <p:ext uri="{BB962C8B-B14F-4D97-AF65-F5344CB8AC3E}">
        <p14:creationId xmlns:p14="http://schemas.microsoft.com/office/powerpoint/2010/main" val="1170565546"/>
      </p:ext>
    </p:extLst>
  </p:cSld>
  <p:clrMapOvr>
    <a:masterClrMapping/>
  </p:clrMapOvr>
  <p:transition spd="slow">
    <p:pull/>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2" name="Arrondir un rectangle à un seul coin 21">
            <a:hlinkClick r:id="rId2" action="ppaction://hlinksldjump"/>
          </p:cNvPr>
          <p:cNvSpPr/>
          <p:nvPr userDrawn="1"/>
        </p:nvSpPr>
        <p:spPr>
          <a:xfrm rot="16200000">
            <a:off x="-310852" y="6367638"/>
            <a:ext cx="764704"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quadria</a:t>
            </a:r>
            <a:endParaRPr lang="fr-FR" sz="900" dirty="0">
              <a:solidFill>
                <a:schemeClr val="bg1"/>
              </a:solidFill>
            </a:endParaRPr>
          </a:p>
        </p:txBody>
      </p:sp>
      <p:sp>
        <p:nvSpPr>
          <p:cNvPr id="2" name="Titre 1"/>
          <p:cNvSpPr>
            <a:spLocks noGrp="1"/>
          </p:cNvSpPr>
          <p:nvPr>
            <p:ph type="title"/>
          </p:nvPr>
        </p:nvSpPr>
        <p:spPr>
          <a:xfrm>
            <a:off x="1259632" y="548680"/>
            <a:ext cx="7443782" cy="936104"/>
          </a:xfrm>
        </p:spPr>
        <p:txBody>
          <a:bodyPr/>
          <a:lstStyle/>
          <a:p>
            <a:r>
              <a:rPr lang="fr-FR" smtClean="0"/>
              <a:t>Modifiez le style du titre</a:t>
            </a:r>
            <a:endParaRPr lang="fr-FR" dirty="0"/>
          </a:p>
        </p:txBody>
      </p:sp>
      <p:sp>
        <p:nvSpPr>
          <p:cNvPr id="3" name="Espace réservé du contenu 2"/>
          <p:cNvSpPr>
            <a:spLocks noGrp="1"/>
          </p:cNvSpPr>
          <p:nvPr>
            <p:ph sz="half" idx="1"/>
          </p:nvPr>
        </p:nvSpPr>
        <p:spPr>
          <a:xfrm>
            <a:off x="1259632" y="1600201"/>
            <a:ext cx="3456384" cy="4349080"/>
          </a:xfrm>
        </p:spPr>
        <p:txBody>
          <a:bodyPr/>
          <a:lstStyle>
            <a:lvl1pPr marL="0" indent="0">
              <a:buNone/>
              <a:defRPr sz="2000" b="1">
                <a:latin typeface="Myriad Pro Light" pitchFamily="34" charset="0"/>
              </a:defRPr>
            </a:lvl1pPr>
            <a:lvl2pPr marL="268288" indent="-182563">
              <a:defRPr sz="2000"/>
            </a:lvl2pPr>
            <a:lvl3pPr marL="633413" indent="-228600">
              <a:defRPr sz="1800"/>
            </a:lvl3pPr>
            <a:lvl4pPr marL="804863" indent="-228600">
              <a:defRPr sz="1600"/>
            </a:lvl4pPr>
            <a:lvl5pPr marL="1168400" indent="-228600">
              <a:defRPr sz="14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4" name="Espace réservé du contenu 3"/>
          <p:cNvSpPr>
            <a:spLocks noGrp="1"/>
          </p:cNvSpPr>
          <p:nvPr>
            <p:ph sz="half" idx="2"/>
          </p:nvPr>
        </p:nvSpPr>
        <p:spPr>
          <a:xfrm>
            <a:off x="5076056" y="1600201"/>
            <a:ext cx="3610744" cy="4349080"/>
          </a:xfrm>
        </p:spPr>
        <p:txBody>
          <a:bodyPr/>
          <a:lstStyle>
            <a:lvl1pPr marL="0" indent="0">
              <a:buNone/>
              <a:defRPr sz="2000" b="1">
                <a:latin typeface="Myriad Pro Light" pitchFamily="34" charset="0"/>
              </a:defRPr>
            </a:lvl1pPr>
            <a:lvl2pPr marL="450850" indent="-285750">
              <a:defRPr sz="2000"/>
            </a:lvl2pPr>
            <a:lvl3pPr marL="801688" indent="-250825">
              <a:defRPr sz="1800"/>
            </a:lvl3pPr>
            <a:lvl4pPr marL="985838" indent="-228600">
              <a:defRPr sz="1600"/>
            </a:lvl4pPr>
            <a:lvl5pPr marL="1349375" indent="-228600">
              <a:defRPr sz="14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14" name="Arrondir un rectangle à un seul coin 13">
            <a:hlinkClick r:id="" action="ppaction://noaction"/>
          </p:cNvPr>
          <p:cNvSpPr/>
          <p:nvPr userDrawn="1"/>
        </p:nvSpPr>
        <p:spPr>
          <a:xfrm rot="16200000">
            <a:off x="-363735" y="5550051"/>
            <a:ext cx="870470"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l’offre</a:t>
            </a:r>
            <a:endParaRPr lang="fr-FR" sz="900" dirty="0">
              <a:solidFill>
                <a:schemeClr val="bg1"/>
              </a:solidFill>
            </a:endParaRPr>
          </a:p>
        </p:txBody>
      </p:sp>
      <p:sp>
        <p:nvSpPr>
          <p:cNvPr id="15" name="Arrondir un rectangle à un seul coin 14">
            <a:hlinkClick r:id="" action="ppaction://noaction"/>
          </p:cNvPr>
          <p:cNvSpPr/>
          <p:nvPr userDrawn="1"/>
        </p:nvSpPr>
        <p:spPr>
          <a:xfrm rot="16200000">
            <a:off x="-363735" y="4679580"/>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cas concrets</a:t>
            </a:r>
            <a:endParaRPr lang="fr-FR" sz="900" dirty="0">
              <a:solidFill>
                <a:schemeClr val="bg1"/>
              </a:solidFill>
            </a:endParaRPr>
          </a:p>
        </p:txBody>
      </p:sp>
      <p:sp>
        <p:nvSpPr>
          <p:cNvPr id="16" name="Arrondir un rectangle à un seul coin 15">
            <a:hlinkClick r:id="" action="ppaction://noaction"/>
          </p:cNvPr>
          <p:cNvSpPr/>
          <p:nvPr userDrawn="1"/>
        </p:nvSpPr>
        <p:spPr>
          <a:xfrm rot="16200000">
            <a:off x="-363735" y="3809109"/>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services</a:t>
            </a:r>
            <a:endParaRPr lang="fr-FR" sz="900" dirty="0">
              <a:solidFill>
                <a:schemeClr val="bg1"/>
              </a:solidFill>
            </a:endParaRPr>
          </a:p>
        </p:txBody>
      </p:sp>
      <p:sp>
        <p:nvSpPr>
          <p:cNvPr id="17" name="Arrondir un rectangle à un seul coin 16">
            <a:hlinkClick r:id="" action="ppaction://noaction"/>
          </p:cNvPr>
          <p:cNvSpPr/>
          <p:nvPr userDrawn="1"/>
        </p:nvSpPr>
        <p:spPr>
          <a:xfrm rot="16200000">
            <a:off x="-363735" y="2938638"/>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infrastructure</a:t>
            </a:r>
            <a:endParaRPr lang="fr-FR" sz="900" dirty="0">
              <a:solidFill>
                <a:schemeClr val="bg1"/>
              </a:solidFill>
            </a:endParaRPr>
          </a:p>
        </p:txBody>
      </p:sp>
      <p:sp>
        <p:nvSpPr>
          <p:cNvPr id="18" name="Arrondir un rectangle à un seul coin 17">
            <a:hlinkClick r:id="rId3" action="ppaction://hlinksldjump"/>
          </p:cNvPr>
          <p:cNvSpPr/>
          <p:nvPr userDrawn="1"/>
        </p:nvSpPr>
        <p:spPr>
          <a:xfrm rot="16200000">
            <a:off x="-363735" y="2068167"/>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sla</a:t>
            </a:r>
            <a:endParaRPr lang="fr-FR" sz="900" dirty="0">
              <a:solidFill>
                <a:schemeClr val="bg1"/>
              </a:solidFill>
            </a:endParaRPr>
          </a:p>
        </p:txBody>
      </p:sp>
      <p:sp>
        <p:nvSpPr>
          <p:cNvPr id="19" name="Arrondir un rectangle à un seul coin 18">
            <a:hlinkClick r:id="" action="ppaction://noaction"/>
          </p:cNvPr>
          <p:cNvSpPr/>
          <p:nvPr userDrawn="1"/>
        </p:nvSpPr>
        <p:spPr>
          <a:xfrm rot="16200000">
            <a:off x="-363735" y="1229568"/>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bénéfices</a:t>
            </a:r>
            <a:endParaRPr lang="fr-FR" sz="900" dirty="0">
              <a:solidFill>
                <a:schemeClr val="bg1"/>
              </a:solidFill>
            </a:endParaRPr>
          </a:p>
        </p:txBody>
      </p:sp>
      <p:sp>
        <p:nvSpPr>
          <p:cNvPr id="20" name="Arrondir un rectangle à un seul coin 19">
            <a:hlinkClick r:id="rId3" action="ppaction://hlinksldjump"/>
          </p:cNvPr>
          <p:cNvSpPr/>
          <p:nvPr userDrawn="1"/>
        </p:nvSpPr>
        <p:spPr>
          <a:xfrm rot="16200000">
            <a:off x="-393364" y="329469"/>
            <a:ext cx="929729"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définitions</a:t>
            </a:r>
            <a:endParaRPr lang="fr-FR" sz="900" dirty="0">
              <a:solidFill>
                <a:schemeClr val="bg1"/>
              </a:solidFill>
            </a:endParaRPr>
          </a:p>
        </p:txBody>
      </p:sp>
      <p:sp>
        <p:nvSpPr>
          <p:cNvPr id="21" name="Bouton d'action : Accueil 20">
            <a:hlinkClick r:id="rId4" action="ppaction://hlinksldjump" highlightClick="1"/>
          </p:cNvPr>
          <p:cNvSpPr/>
          <p:nvPr userDrawn="1"/>
        </p:nvSpPr>
        <p:spPr>
          <a:xfrm>
            <a:off x="323528" y="6309320"/>
            <a:ext cx="288032" cy="288032"/>
          </a:xfrm>
          <a:prstGeom prst="actionButtonHom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dirty="0"/>
          </a:p>
        </p:txBody>
      </p:sp>
    </p:spTree>
    <p:extLst>
      <p:ext uri="{BB962C8B-B14F-4D97-AF65-F5344CB8AC3E}">
        <p14:creationId xmlns:p14="http://schemas.microsoft.com/office/powerpoint/2010/main" val="246989771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12" name="Arrondir un rectangle à un seul coin 11">
            <a:hlinkClick r:id="rId2" action="ppaction://hlinksldjump"/>
          </p:cNvPr>
          <p:cNvSpPr/>
          <p:nvPr userDrawn="1"/>
        </p:nvSpPr>
        <p:spPr>
          <a:xfrm rot="16200000">
            <a:off x="-310852" y="6367638"/>
            <a:ext cx="764704"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quadria</a:t>
            </a:r>
            <a:endParaRPr lang="fr-FR" sz="900" dirty="0">
              <a:solidFill>
                <a:schemeClr val="bg1"/>
              </a:solidFill>
            </a:endParaRPr>
          </a:p>
        </p:txBody>
      </p:sp>
      <p:sp>
        <p:nvSpPr>
          <p:cNvPr id="2" name="Titre 1"/>
          <p:cNvSpPr>
            <a:spLocks noGrp="1"/>
          </p:cNvSpPr>
          <p:nvPr>
            <p:ph type="title"/>
          </p:nvPr>
        </p:nvSpPr>
        <p:spPr>
          <a:xfrm>
            <a:off x="1259632" y="548680"/>
            <a:ext cx="7443782" cy="936104"/>
          </a:xfrm>
        </p:spPr>
        <p:txBody>
          <a:bodyPr/>
          <a:lstStyle/>
          <a:p>
            <a:r>
              <a:rPr lang="fr-FR" smtClean="0"/>
              <a:t>Modifiez le style du titre</a:t>
            </a:r>
            <a:endParaRPr lang="fr-FR"/>
          </a:p>
        </p:txBody>
      </p:sp>
      <p:sp>
        <p:nvSpPr>
          <p:cNvPr id="4" name="Arrondir un rectangle à un seul coin 3">
            <a:hlinkClick r:id="" action="ppaction://noaction"/>
          </p:cNvPr>
          <p:cNvSpPr/>
          <p:nvPr userDrawn="1"/>
        </p:nvSpPr>
        <p:spPr>
          <a:xfrm rot="16200000">
            <a:off x="-363735" y="5550051"/>
            <a:ext cx="870470"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l’offre</a:t>
            </a:r>
            <a:endParaRPr lang="fr-FR" sz="900" dirty="0">
              <a:solidFill>
                <a:schemeClr val="bg1"/>
              </a:solidFill>
            </a:endParaRPr>
          </a:p>
        </p:txBody>
      </p:sp>
      <p:sp>
        <p:nvSpPr>
          <p:cNvPr id="5" name="Arrondir un rectangle à un seul coin 4">
            <a:hlinkClick r:id="" action="ppaction://noaction"/>
          </p:cNvPr>
          <p:cNvSpPr/>
          <p:nvPr userDrawn="1"/>
        </p:nvSpPr>
        <p:spPr>
          <a:xfrm rot="16200000">
            <a:off x="-363735" y="4679580"/>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cas concrets</a:t>
            </a:r>
            <a:endParaRPr lang="fr-FR" sz="900" dirty="0">
              <a:solidFill>
                <a:schemeClr val="bg1"/>
              </a:solidFill>
            </a:endParaRPr>
          </a:p>
        </p:txBody>
      </p:sp>
      <p:sp>
        <p:nvSpPr>
          <p:cNvPr id="6" name="Arrondir un rectangle à un seul coin 5">
            <a:hlinkClick r:id="" action="ppaction://noaction"/>
          </p:cNvPr>
          <p:cNvSpPr/>
          <p:nvPr userDrawn="1"/>
        </p:nvSpPr>
        <p:spPr>
          <a:xfrm rot="16200000">
            <a:off x="-363735" y="3809109"/>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services</a:t>
            </a:r>
            <a:endParaRPr lang="fr-FR" sz="900" dirty="0">
              <a:solidFill>
                <a:schemeClr val="bg1"/>
              </a:solidFill>
            </a:endParaRPr>
          </a:p>
        </p:txBody>
      </p:sp>
      <p:sp>
        <p:nvSpPr>
          <p:cNvPr id="7" name="Arrondir un rectangle à un seul coin 6">
            <a:hlinkClick r:id="" action="ppaction://noaction"/>
          </p:cNvPr>
          <p:cNvSpPr/>
          <p:nvPr userDrawn="1"/>
        </p:nvSpPr>
        <p:spPr>
          <a:xfrm rot="16200000">
            <a:off x="-363735" y="2938638"/>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infrastructure</a:t>
            </a:r>
            <a:endParaRPr lang="fr-FR" sz="900" dirty="0">
              <a:solidFill>
                <a:schemeClr val="bg1"/>
              </a:solidFill>
            </a:endParaRPr>
          </a:p>
        </p:txBody>
      </p:sp>
      <p:sp>
        <p:nvSpPr>
          <p:cNvPr id="8" name="Arrondir un rectangle à un seul coin 7">
            <a:hlinkClick r:id="rId3" action="ppaction://hlinksldjump"/>
          </p:cNvPr>
          <p:cNvSpPr/>
          <p:nvPr userDrawn="1"/>
        </p:nvSpPr>
        <p:spPr>
          <a:xfrm rot="16200000">
            <a:off x="-363735" y="2068167"/>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sla</a:t>
            </a:r>
            <a:endParaRPr lang="fr-FR" sz="900" dirty="0">
              <a:solidFill>
                <a:schemeClr val="bg1"/>
              </a:solidFill>
            </a:endParaRPr>
          </a:p>
        </p:txBody>
      </p:sp>
      <p:sp>
        <p:nvSpPr>
          <p:cNvPr id="9" name="Arrondir un rectangle à un seul coin 8">
            <a:hlinkClick r:id="" action="ppaction://noaction"/>
          </p:cNvPr>
          <p:cNvSpPr/>
          <p:nvPr userDrawn="1"/>
        </p:nvSpPr>
        <p:spPr>
          <a:xfrm rot="16200000">
            <a:off x="-363735" y="1229568"/>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bénéfices</a:t>
            </a:r>
            <a:endParaRPr lang="fr-FR" sz="900" dirty="0">
              <a:solidFill>
                <a:schemeClr val="bg1"/>
              </a:solidFill>
            </a:endParaRPr>
          </a:p>
        </p:txBody>
      </p:sp>
      <p:sp>
        <p:nvSpPr>
          <p:cNvPr id="10" name="Arrondir un rectangle à un seul coin 9">
            <a:hlinkClick r:id="rId3" action="ppaction://hlinksldjump"/>
          </p:cNvPr>
          <p:cNvSpPr/>
          <p:nvPr userDrawn="1"/>
        </p:nvSpPr>
        <p:spPr>
          <a:xfrm rot="16200000">
            <a:off x="-393363" y="329468"/>
            <a:ext cx="929728"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définitions</a:t>
            </a:r>
            <a:endParaRPr lang="fr-FR" sz="900" dirty="0">
              <a:solidFill>
                <a:schemeClr val="bg1"/>
              </a:solidFill>
            </a:endParaRPr>
          </a:p>
        </p:txBody>
      </p:sp>
      <p:sp>
        <p:nvSpPr>
          <p:cNvPr id="11" name="Bouton d'action : Accueil 10">
            <a:hlinkClick r:id="rId4" action="ppaction://hlinksldjump" highlightClick="1"/>
          </p:cNvPr>
          <p:cNvSpPr/>
          <p:nvPr userDrawn="1"/>
        </p:nvSpPr>
        <p:spPr>
          <a:xfrm>
            <a:off x="323528" y="6309320"/>
            <a:ext cx="288032" cy="288032"/>
          </a:xfrm>
          <a:prstGeom prst="actionButtonHom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dirty="0"/>
          </a:p>
        </p:txBody>
      </p:sp>
    </p:spTree>
    <p:extLst>
      <p:ext uri="{BB962C8B-B14F-4D97-AF65-F5344CB8AC3E}">
        <p14:creationId xmlns:p14="http://schemas.microsoft.com/office/powerpoint/2010/main" val="359690021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11" name="Arrondir un rectangle à un seul coin 10">
            <a:hlinkClick r:id="rId2" action="ppaction://hlinksldjump"/>
          </p:cNvPr>
          <p:cNvSpPr/>
          <p:nvPr userDrawn="1"/>
        </p:nvSpPr>
        <p:spPr>
          <a:xfrm rot="16200000">
            <a:off x="-310852" y="6367638"/>
            <a:ext cx="764704"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quadria</a:t>
            </a:r>
            <a:endParaRPr lang="fr-FR" sz="900" dirty="0">
              <a:solidFill>
                <a:schemeClr val="bg1"/>
              </a:solidFill>
            </a:endParaRPr>
          </a:p>
        </p:txBody>
      </p:sp>
      <p:sp>
        <p:nvSpPr>
          <p:cNvPr id="3" name="Arrondir un rectangle à un seul coin 2">
            <a:hlinkClick r:id="" action="ppaction://noaction"/>
          </p:cNvPr>
          <p:cNvSpPr/>
          <p:nvPr userDrawn="1"/>
        </p:nvSpPr>
        <p:spPr>
          <a:xfrm rot="16200000">
            <a:off x="-363735" y="5550051"/>
            <a:ext cx="870470"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l’offre</a:t>
            </a:r>
            <a:endParaRPr lang="fr-FR" sz="900" dirty="0">
              <a:solidFill>
                <a:schemeClr val="bg1"/>
              </a:solidFill>
            </a:endParaRPr>
          </a:p>
        </p:txBody>
      </p:sp>
      <p:sp>
        <p:nvSpPr>
          <p:cNvPr id="4" name="Arrondir un rectangle à un seul coin 3">
            <a:hlinkClick r:id="" action="ppaction://noaction"/>
          </p:cNvPr>
          <p:cNvSpPr/>
          <p:nvPr userDrawn="1"/>
        </p:nvSpPr>
        <p:spPr>
          <a:xfrm rot="16200000">
            <a:off x="-363735" y="4679580"/>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cas concrets</a:t>
            </a:r>
            <a:endParaRPr lang="fr-FR" sz="900" dirty="0">
              <a:solidFill>
                <a:schemeClr val="bg1"/>
              </a:solidFill>
            </a:endParaRPr>
          </a:p>
        </p:txBody>
      </p:sp>
      <p:sp>
        <p:nvSpPr>
          <p:cNvPr id="5" name="Arrondir un rectangle à un seul coin 4">
            <a:hlinkClick r:id="" action="ppaction://noaction"/>
          </p:cNvPr>
          <p:cNvSpPr/>
          <p:nvPr userDrawn="1"/>
        </p:nvSpPr>
        <p:spPr>
          <a:xfrm rot="16200000">
            <a:off x="-363735" y="3809109"/>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services</a:t>
            </a:r>
            <a:endParaRPr lang="fr-FR" sz="900" dirty="0">
              <a:solidFill>
                <a:schemeClr val="bg1"/>
              </a:solidFill>
            </a:endParaRPr>
          </a:p>
        </p:txBody>
      </p:sp>
      <p:sp>
        <p:nvSpPr>
          <p:cNvPr id="6" name="Arrondir un rectangle à un seul coin 5">
            <a:hlinkClick r:id="" action="ppaction://noaction"/>
          </p:cNvPr>
          <p:cNvSpPr/>
          <p:nvPr userDrawn="1"/>
        </p:nvSpPr>
        <p:spPr>
          <a:xfrm rot="16200000">
            <a:off x="-363735" y="2938638"/>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infrastructure</a:t>
            </a:r>
            <a:endParaRPr lang="fr-FR" sz="900" dirty="0">
              <a:solidFill>
                <a:schemeClr val="bg1"/>
              </a:solidFill>
            </a:endParaRPr>
          </a:p>
        </p:txBody>
      </p:sp>
      <p:sp>
        <p:nvSpPr>
          <p:cNvPr id="7" name="Arrondir un rectangle à un seul coin 6">
            <a:hlinkClick r:id="rId3" action="ppaction://hlinksldjump"/>
          </p:cNvPr>
          <p:cNvSpPr/>
          <p:nvPr userDrawn="1"/>
        </p:nvSpPr>
        <p:spPr>
          <a:xfrm rot="16200000">
            <a:off x="-363735" y="2068167"/>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sla</a:t>
            </a:r>
            <a:endParaRPr lang="fr-FR" sz="900" dirty="0">
              <a:solidFill>
                <a:schemeClr val="bg1"/>
              </a:solidFill>
            </a:endParaRPr>
          </a:p>
        </p:txBody>
      </p:sp>
      <p:sp>
        <p:nvSpPr>
          <p:cNvPr id="8" name="Arrondir un rectangle à un seul coin 7">
            <a:hlinkClick r:id="" action="ppaction://noaction"/>
          </p:cNvPr>
          <p:cNvSpPr/>
          <p:nvPr userDrawn="1"/>
        </p:nvSpPr>
        <p:spPr>
          <a:xfrm rot="16200000">
            <a:off x="-363735" y="1229568"/>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bénéfices</a:t>
            </a:r>
            <a:endParaRPr lang="fr-FR" sz="900" dirty="0">
              <a:solidFill>
                <a:schemeClr val="bg1"/>
              </a:solidFill>
            </a:endParaRPr>
          </a:p>
        </p:txBody>
      </p:sp>
      <p:sp>
        <p:nvSpPr>
          <p:cNvPr id="9" name="Arrondir un rectangle à un seul coin 8">
            <a:hlinkClick r:id="rId3" action="ppaction://hlinksldjump"/>
          </p:cNvPr>
          <p:cNvSpPr/>
          <p:nvPr userDrawn="1"/>
        </p:nvSpPr>
        <p:spPr>
          <a:xfrm rot="16200000">
            <a:off x="-393363" y="329468"/>
            <a:ext cx="929728"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définitions</a:t>
            </a:r>
            <a:endParaRPr lang="fr-FR" sz="900" dirty="0">
              <a:solidFill>
                <a:schemeClr val="bg1"/>
              </a:solidFill>
            </a:endParaRPr>
          </a:p>
        </p:txBody>
      </p:sp>
      <p:sp>
        <p:nvSpPr>
          <p:cNvPr id="10" name="Bouton d'action : Accueil 9">
            <a:hlinkClick r:id="rId4" action="ppaction://hlinksldjump" highlightClick="1"/>
          </p:cNvPr>
          <p:cNvSpPr/>
          <p:nvPr userDrawn="1"/>
        </p:nvSpPr>
        <p:spPr>
          <a:xfrm>
            <a:off x="323528" y="6309320"/>
            <a:ext cx="288032" cy="288032"/>
          </a:xfrm>
          <a:prstGeom prst="actionButtonHom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dirty="0"/>
          </a:p>
        </p:txBody>
      </p:sp>
    </p:spTree>
    <p:extLst>
      <p:ext uri="{BB962C8B-B14F-4D97-AF65-F5344CB8AC3E}">
        <p14:creationId xmlns:p14="http://schemas.microsoft.com/office/powerpoint/2010/main" val="78804641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14" name="Arrondir un rectangle à un seul coin 13">
            <a:hlinkClick r:id="rId2" action="ppaction://hlinksldjump"/>
          </p:cNvPr>
          <p:cNvSpPr/>
          <p:nvPr userDrawn="1"/>
        </p:nvSpPr>
        <p:spPr>
          <a:xfrm rot="16200000">
            <a:off x="-310852" y="6367638"/>
            <a:ext cx="764704"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quadria</a:t>
            </a:r>
            <a:endParaRPr lang="fr-FR" sz="900" dirty="0">
              <a:solidFill>
                <a:schemeClr val="bg1"/>
              </a:solidFill>
            </a:endParaRPr>
          </a:p>
        </p:txBody>
      </p:sp>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dirty="0"/>
          </a:p>
        </p:txBody>
      </p:sp>
      <p:sp>
        <p:nvSpPr>
          <p:cNvPr id="3" name="Espace réservé du contenu 2"/>
          <p:cNvSpPr>
            <a:spLocks noGrp="1"/>
          </p:cNvSpPr>
          <p:nvPr>
            <p:ph idx="1"/>
          </p:nvPr>
        </p:nvSpPr>
        <p:spPr>
          <a:xfrm>
            <a:off x="3575050" y="273050"/>
            <a:ext cx="5111750" cy="5853113"/>
          </a:xfrm>
        </p:spPr>
        <p:txBody>
          <a:bodyPr/>
          <a:lstStyle>
            <a:lvl1pPr marL="0" indent="0">
              <a:buNone/>
              <a:defRPr sz="2800">
                <a:latin typeface="Myriad Pro Light" pitchFamily="34" charset="0"/>
              </a:defRPr>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dirty="0"/>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6" name="Arrondir un rectangle à un seul coin 5">
            <a:hlinkClick r:id="" action="ppaction://noaction"/>
          </p:cNvPr>
          <p:cNvSpPr/>
          <p:nvPr userDrawn="1"/>
        </p:nvSpPr>
        <p:spPr>
          <a:xfrm rot="16200000">
            <a:off x="-363735" y="5550051"/>
            <a:ext cx="870470"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l’offre</a:t>
            </a:r>
            <a:endParaRPr lang="fr-FR" sz="900" dirty="0">
              <a:solidFill>
                <a:schemeClr val="bg1"/>
              </a:solidFill>
            </a:endParaRPr>
          </a:p>
        </p:txBody>
      </p:sp>
      <p:sp>
        <p:nvSpPr>
          <p:cNvPr id="7" name="Arrondir un rectangle à un seul coin 6">
            <a:hlinkClick r:id="" action="ppaction://noaction"/>
          </p:cNvPr>
          <p:cNvSpPr/>
          <p:nvPr userDrawn="1"/>
        </p:nvSpPr>
        <p:spPr>
          <a:xfrm rot="16200000">
            <a:off x="-363735" y="4679580"/>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cas concrets</a:t>
            </a:r>
            <a:endParaRPr lang="fr-FR" sz="900" dirty="0">
              <a:solidFill>
                <a:schemeClr val="bg1"/>
              </a:solidFill>
            </a:endParaRPr>
          </a:p>
        </p:txBody>
      </p:sp>
      <p:sp>
        <p:nvSpPr>
          <p:cNvPr id="8" name="Arrondir un rectangle à un seul coin 7">
            <a:hlinkClick r:id="" action="ppaction://noaction"/>
          </p:cNvPr>
          <p:cNvSpPr/>
          <p:nvPr userDrawn="1"/>
        </p:nvSpPr>
        <p:spPr>
          <a:xfrm rot="16200000">
            <a:off x="-363735" y="3809109"/>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services</a:t>
            </a:r>
            <a:endParaRPr lang="fr-FR" sz="900" dirty="0">
              <a:solidFill>
                <a:schemeClr val="bg1"/>
              </a:solidFill>
            </a:endParaRPr>
          </a:p>
        </p:txBody>
      </p:sp>
      <p:sp>
        <p:nvSpPr>
          <p:cNvPr id="9" name="Arrondir un rectangle à un seul coin 8">
            <a:hlinkClick r:id="" action="ppaction://noaction"/>
          </p:cNvPr>
          <p:cNvSpPr/>
          <p:nvPr userDrawn="1"/>
        </p:nvSpPr>
        <p:spPr>
          <a:xfrm rot="16200000">
            <a:off x="-363735" y="2938638"/>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infrastructure</a:t>
            </a:r>
            <a:endParaRPr lang="fr-FR" sz="900" dirty="0">
              <a:solidFill>
                <a:schemeClr val="bg1"/>
              </a:solidFill>
            </a:endParaRPr>
          </a:p>
        </p:txBody>
      </p:sp>
      <p:sp>
        <p:nvSpPr>
          <p:cNvPr id="10" name="Arrondir un rectangle à un seul coin 9">
            <a:hlinkClick r:id="rId3" action="ppaction://hlinksldjump"/>
          </p:cNvPr>
          <p:cNvSpPr/>
          <p:nvPr userDrawn="1"/>
        </p:nvSpPr>
        <p:spPr>
          <a:xfrm rot="16200000">
            <a:off x="-363735" y="2068167"/>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sla</a:t>
            </a:r>
            <a:endParaRPr lang="fr-FR" sz="900" dirty="0">
              <a:solidFill>
                <a:schemeClr val="bg1"/>
              </a:solidFill>
            </a:endParaRPr>
          </a:p>
        </p:txBody>
      </p:sp>
      <p:sp>
        <p:nvSpPr>
          <p:cNvPr id="11" name="Arrondir un rectangle à un seul coin 10">
            <a:hlinkClick r:id="" action="ppaction://noaction"/>
          </p:cNvPr>
          <p:cNvSpPr/>
          <p:nvPr userDrawn="1"/>
        </p:nvSpPr>
        <p:spPr>
          <a:xfrm rot="16200000">
            <a:off x="-363735" y="1229568"/>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bénéfices</a:t>
            </a:r>
            <a:endParaRPr lang="fr-FR" sz="900" dirty="0">
              <a:solidFill>
                <a:schemeClr val="bg1"/>
              </a:solidFill>
            </a:endParaRPr>
          </a:p>
        </p:txBody>
      </p:sp>
      <p:sp>
        <p:nvSpPr>
          <p:cNvPr id="12" name="Arrondir un rectangle à un seul coin 11">
            <a:hlinkClick r:id="rId3" action="ppaction://hlinksldjump"/>
          </p:cNvPr>
          <p:cNvSpPr/>
          <p:nvPr userDrawn="1"/>
        </p:nvSpPr>
        <p:spPr>
          <a:xfrm rot="16200000">
            <a:off x="-393363" y="329468"/>
            <a:ext cx="929728"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définitions</a:t>
            </a:r>
            <a:endParaRPr lang="fr-FR" sz="900" dirty="0">
              <a:solidFill>
                <a:schemeClr val="bg1"/>
              </a:solidFill>
            </a:endParaRPr>
          </a:p>
        </p:txBody>
      </p:sp>
      <p:sp>
        <p:nvSpPr>
          <p:cNvPr id="13" name="Bouton d'action : Accueil 12">
            <a:hlinkClick r:id="rId4" action="ppaction://hlinksldjump" highlightClick="1"/>
          </p:cNvPr>
          <p:cNvSpPr/>
          <p:nvPr userDrawn="1"/>
        </p:nvSpPr>
        <p:spPr>
          <a:xfrm>
            <a:off x="323528" y="6309320"/>
            <a:ext cx="288032" cy="288032"/>
          </a:xfrm>
          <a:prstGeom prst="actionButtonHom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dirty="0"/>
          </a:p>
        </p:txBody>
      </p:sp>
    </p:spTree>
    <p:extLst>
      <p:ext uri="{BB962C8B-B14F-4D97-AF65-F5344CB8AC3E}">
        <p14:creationId xmlns:p14="http://schemas.microsoft.com/office/powerpoint/2010/main" val="32468598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14" name="Arrondir un rectangle à un seul coin 13">
            <a:hlinkClick r:id="rId2" action="ppaction://hlinksldjump"/>
          </p:cNvPr>
          <p:cNvSpPr/>
          <p:nvPr userDrawn="1"/>
        </p:nvSpPr>
        <p:spPr>
          <a:xfrm rot="16200000">
            <a:off x="-310852" y="6367638"/>
            <a:ext cx="764704"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quadria</a:t>
            </a:r>
            <a:endParaRPr lang="fr-FR" sz="900" dirty="0">
              <a:solidFill>
                <a:schemeClr val="bg1"/>
              </a:solidFill>
            </a:endParaRPr>
          </a:p>
        </p:txBody>
      </p:sp>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smtClean="0"/>
              <a:t>Cliquez sur l'icône pour ajouter une image</a:t>
            </a:r>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6" name="Arrondir un rectangle à un seul coin 5">
            <a:hlinkClick r:id="" action="ppaction://noaction"/>
          </p:cNvPr>
          <p:cNvSpPr/>
          <p:nvPr userDrawn="1"/>
        </p:nvSpPr>
        <p:spPr>
          <a:xfrm rot="16200000">
            <a:off x="-363735" y="5550051"/>
            <a:ext cx="870470"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l’offre</a:t>
            </a:r>
            <a:endParaRPr lang="fr-FR" sz="900" dirty="0">
              <a:solidFill>
                <a:schemeClr val="bg1"/>
              </a:solidFill>
            </a:endParaRPr>
          </a:p>
        </p:txBody>
      </p:sp>
      <p:sp>
        <p:nvSpPr>
          <p:cNvPr id="7" name="Arrondir un rectangle à un seul coin 6">
            <a:hlinkClick r:id="" action="ppaction://noaction"/>
          </p:cNvPr>
          <p:cNvSpPr/>
          <p:nvPr userDrawn="1"/>
        </p:nvSpPr>
        <p:spPr>
          <a:xfrm rot="16200000">
            <a:off x="-363735" y="4679580"/>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cas concrets</a:t>
            </a:r>
            <a:endParaRPr lang="fr-FR" sz="900" dirty="0">
              <a:solidFill>
                <a:schemeClr val="bg1"/>
              </a:solidFill>
            </a:endParaRPr>
          </a:p>
        </p:txBody>
      </p:sp>
      <p:sp>
        <p:nvSpPr>
          <p:cNvPr id="8" name="Arrondir un rectangle à un seul coin 7">
            <a:hlinkClick r:id="" action="ppaction://noaction"/>
          </p:cNvPr>
          <p:cNvSpPr/>
          <p:nvPr userDrawn="1"/>
        </p:nvSpPr>
        <p:spPr>
          <a:xfrm rot="16200000">
            <a:off x="-363735" y="3809109"/>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services</a:t>
            </a:r>
            <a:endParaRPr lang="fr-FR" sz="900" dirty="0">
              <a:solidFill>
                <a:schemeClr val="bg1"/>
              </a:solidFill>
            </a:endParaRPr>
          </a:p>
        </p:txBody>
      </p:sp>
      <p:sp>
        <p:nvSpPr>
          <p:cNvPr id="9" name="Arrondir un rectangle à un seul coin 8">
            <a:hlinkClick r:id="" action="ppaction://noaction"/>
          </p:cNvPr>
          <p:cNvSpPr/>
          <p:nvPr userDrawn="1"/>
        </p:nvSpPr>
        <p:spPr>
          <a:xfrm rot="16200000">
            <a:off x="-363735" y="2938638"/>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infrastructure</a:t>
            </a:r>
            <a:endParaRPr lang="fr-FR" sz="900" dirty="0">
              <a:solidFill>
                <a:schemeClr val="bg1"/>
              </a:solidFill>
            </a:endParaRPr>
          </a:p>
        </p:txBody>
      </p:sp>
      <p:sp>
        <p:nvSpPr>
          <p:cNvPr id="10" name="Arrondir un rectangle à un seul coin 9">
            <a:hlinkClick r:id="rId3" action="ppaction://hlinksldjump"/>
          </p:cNvPr>
          <p:cNvSpPr/>
          <p:nvPr userDrawn="1"/>
        </p:nvSpPr>
        <p:spPr>
          <a:xfrm rot="16200000">
            <a:off x="-363735" y="2068167"/>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sla</a:t>
            </a:r>
            <a:endParaRPr lang="fr-FR" sz="900" dirty="0">
              <a:solidFill>
                <a:schemeClr val="bg1"/>
              </a:solidFill>
            </a:endParaRPr>
          </a:p>
        </p:txBody>
      </p:sp>
      <p:sp>
        <p:nvSpPr>
          <p:cNvPr id="11" name="Arrondir un rectangle à un seul coin 10">
            <a:hlinkClick r:id="" action="ppaction://noaction"/>
          </p:cNvPr>
          <p:cNvSpPr/>
          <p:nvPr userDrawn="1"/>
        </p:nvSpPr>
        <p:spPr>
          <a:xfrm rot="16200000">
            <a:off x="-363735" y="1229568"/>
            <a:ext cx="870471"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bénéfices</a:t>
            </a:r>
            <a:endParaRPr lang="fr-FR" sz="900" dirty="0">
              <a:solidFill>
                <a:schemeClr val="bg1"/>
              </a:solidFill>
            </a:endParaRPr>
          </a:p>
        </p:txBody>
      </p:sp>
      <p:sp>
        <p:nvSpPr>
          <p:cNvPr id="12" name="Arrondir un rectangle à un seul coin 11">
            <a:hlinkClick r:id="rId3" action="ppaction://hlinksldjump"/>
          </p:cNvPr>
          <p:cNvSpPr/>
          <p:nvPr userDrawn="1"/>
        </p:nvSpPr>
        <p:spPr>
          <a:xfrm rot="16200000">
            <a:off x="-393363" y="329468"/>
            <a:ext cx="929728" cy="216024"/>
          </a:xfrm>
          <a:prstGeom prst="round1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fr-FR" sz="900" dirty="0" smtClean="0">
                <a:solidFill>
                  <a:schemeClr val="bg1"/>
                </a:solidFill>
              </a:rPr>
              <a:t>définitions</a:t>
            </a:r>
            <a:endParaRPr lang="fr-FR" sz="900" dirty="0">
              <a:solidFill>
                <a:schemeClr val="bg1"/>
              </a:solidFill>
            </a:endParaRPr>
          </a:p>
        </p:txBody>
      </p:sp>
      <p:sp>
        <p:nvSpPr>
          <p:cNvPr id="13" name="Bouton d'action : Accueil 12">
            <a:hlinkClick r:id="rId4" action="ppaction://hlinksldjump" highlightClick="1"/>
          </p:cNvPr>
          <p:cNvSpPr/>
          <p:nvPr userDrawn="1"/>
        </p:nvSpPr>
        <p:spPr>
          <a:xfrm>
            <a:off x="323528" y="6309320"/>
            <a:ext cx="288032" cy="288032"/>
          </a:xfrm>
          <a:prstGeom prst="actionButtonHom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dirty="0"/>
          </a:p>
        </p:txBody>
      </p:sp>
    </p:spTree>
    <p:extLst>
      <p:ext uri="{BB962C8B-B14F-4D97-AF65-F5344CB8AC3E}">
        <p14:creationId xmlns:p14="http://schemas.microsoft.com/office/powerpoint/2010/main" val="87376182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slide" Target="../slides/slide1.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259632" y="548680"/>
            <a:ext cx="7443782" cy="1143000"/>
          </a:xfrm>
          <a:prstGeom prst="rect">
            <a:avLst/>
          </a:prstGeom>
          <a:ln>
            <a:noFill/>
          </a:ln>
        </p:spPr>
        <p:txBody>
          <a:bodyPr vert="horz" lIns="91440" tIns="45720" rIns="91440" bIns="45720" rtlCol="0" anchor="ctr">
            <a:noAutofit/>
          </a:bodyPr>
          <a:lstStyle/>
          <a:p>
            <a:r>
              <a:rPr lang="fr-FR" dirty="0" smtClean="0"/>
              <a:t>Cliquez pour modifier le style du titre</a:t>
            </a:r>
            <a:endParaRPr lang="fr-FR" dirty="0"/>
          </a:p>
        </p:txBody>
      </p:sp>
      <p:sp>
        <p:nvSpPr>
          <p:cNvPr id="3" name="Espace réservé du texte 2"/>
          <p:cNvSpPr>
            <a:spLocks noGrp="1"/>
          </p:cNvSpPr>
          <p:nvPr>
            <p:ph type="body" idx="1"/>
          </p:nvPr>
        </p:nvSpPr>
        <p:spPr>
          <a:xfrm>
            <a:off x="1285852" y="2060849"/>
            <a:ext cx="7400948" cy="3888432"/>
          </a:xfrm>
          <a:prstGeom prst="rect">
            <a:avLst/>
          </a:prstGeom>
        </p:spPr>
        <p:txBody>
          <a:bodyPr vert="horz" lIns="91440" tIns="45720" rIns="91440" bIns="45720" rtlCol="0">
            <a:norm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0" name="ZoneTexte 9"/>
          <p:cNvSpPr txBox="1"/>
          <p:nvPr/>
        </p:nvSpPr>
        <p:spPr>
          <a:xfrm rot="16200000">
            <a:off x="-347904" y="4530408"/>
            <a:ext cx="2643206" cy="338554"/>
          </a:xfrm>
          <a:prstGeom prst="rect">
            <a:avLst/>
          </a:prstGeom>
          <a:noFill/>
        </p:spPr>
        <p:txBody>
          <a:bodyPr wrap="squar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fr-FR" sz="800" dirty="0" smtClean="0">
                <a:ln>
                  <a:noFill/>
                </a:ln>
                <a:solidFill>
                  <a:schemeClr val="bg2"/>
                </a:solidFill>
                <a:latin typeface="Wingdings 2" pitchFamily="18" charset="2"/>
              </a:rPr>
              <a:t>»</a:t>
            </a:r>
            <a:r>
              <a:rPr lang="fr-FR" sz="800" dirty="0" smtClean="0">
                <a:ln>
                  <a:noFill/>
                </a:ln>
                <a:solidFill>
                  <a:schemeClr val="bg2"/>
                </a:solidFill>
              </a:rPr>
              <a:t> </a:t>
            </a:r>
            <a:r>
              <a:rPr lang="fr-FR" sz="800" dirty="0" smtClean="0">
                <a:ln>
                  <a:noFill/>
                </a:ln>
                <a:solidFill>
                  <a:schemeClr val="tx2"/>
                </a:solidFill>
              </a:rPr>
              <a:t> </a:t>
            </a:r>
            <a:r>
              <a:rPr lang="fr-FR" sz="800" b="0" dirty="0" smtClean="0">
                <a:ln>
                  <a:noFill/>
                </a:ln>
                <a:solidFill>
                  <a:schemeClr val="tx2"/>
                </a:solidFill>
              </a:rPr>
              <a:t>R E S E A U   </a:t>
            </a:r>
            <a:r>
              <a:rPr lang="fr-FR" sz="800" b="1" dirty="0" smtClean="0">
                <a:ln>
                  <a:noFill/>
                </a:ln>
                <a:solidFill>
                  <a:schemeClr val="bg2"/>
                </a:solidFill>
              </a:rPr>
              <a:t>E U R A L L I A N C E ‘ S</a:t>
            </a:r>
          </a:p>
          <a:p>
            <a:endParaRPr lang="fr-FR" sz="800" dirty="0">
              <a:ln>
                <a:noFill/>
              </a:ln>
            </a:endParaRPr>
          </a:p>
        </p:txBody>
      </p:sp>
      <p:sp>
        <p:nvSpPr>
          <p:cNvPr id="14" name="Espace réservé de la date 1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DBFEC8-952B-4412-B904-EFFF2163A4E3}" type="datetimeFigureOut">
              <a:rPr lang="fr-FR" smtClean="0"/>
              <a:pPr/>
              <a:t>09/11/2011</a:t>
            </a:fld>
            <a:endParaRPr lang="fr-FR" dirty="0"/>
          </a:p>
        </p:txBody>
      </p:sp>
      <p:sp>
        <p:nvSpPr>
          <p:cNvPr id="15" name="Espace réservé du pied de page 1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16" name="Espace réservé du numéro de diapositive 1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D46341-9EBE-4C36-9181-79D1737D155D}" type="slidenum">
              <a:rPr lang="fr-FR" smtClean="0"/>
              <a:pPr/>
              <a:t>‹N°›</a:t>
            </a:fld>
            <a:endParaRPr lang="fr-FR" dirty="0"/>
          </a:p>
        </p:txBody>
      </p:sp>
      <p:pic>
        <p:nvPicPr>
          <p:cNvPr id="17" name="Image 16">
            <a:hlinkClick r:id="rId10" action="ppaction://hlinksldjump"/>
          </p:cNvPr>
          <p:cNvPicPr/>
          <p:nvPr/>
        </p:nvPicPr>
        <p:blipFill>
          <a:blip r:embed="rId11" cstate="print">
            <a:extLst>
              <a:ext uri="{28A0092B-C50C-407E-A947-70E740481C1C}">
                <a14:useLocalDpi xmlns:a14="http://schemas.microsoft.com/office/drawing/2010/main" val="0"/>
              </a:ext>
            </a:extLst>
          </a:blip>
          <a:stretch>
            <a:fillRect/>
          </a:stretch>
        </p:blipFill>
        <p:spPr>
          <a:xfrm>
            <a:off x="7308304" y="6177870"/>
            <a:ext cx="1546860" cy="491490"/>
          </a:xfrm>
          <a:prstGeom prst="rect">
            <a:avLst/>
          </a:prstGeom>
        </p:spPr>
      </p:pic>
      <p:sp>
        <p:nvSpPr>
          <p:cNvPr id="9" name="Bouton d'action : Aide 8">
            <a:hlinkClick r:id="" action="ppaction://noaction" highlightClick="1"/>
          </p:cNvPr>
          <p:cNvSpPr/>
          <p:nvPr userDrawn="1"/>
        </p:nvSpPr>
        <p:spPr>
          <a:xfrm>
            <a:off x="8928992" y="72008"/>
            <a:ext cx="179512" cy="188640"/>
          </a:xfrm>
          <a:prstGeom prst="actionButtonHelp">
            <a:avLst/>
          </a:prstGeom>
          <a:solidFill>
            <a:schemeClr val="bg1">
              <a:lumMod val="95000"/>
            </a:schemeClr>
          </a:solidFill>
          <a:ln>
            <a:solidFill>
              <a:schemeClr val="bg2">
                <a:lumMod val="20000"/>
                <a:lumOff val="8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dirty="0"/>
          </a:p>
        </p:txBody>
      </p:sp>
    </p:spTree>
    <p:extLst>
      <p:ext uri="{BB962C8B-B14F-4D97-AF65-F5344CB8AC3E}">
        <p14:creationId xmlns:p14="http://schemas.microsoft.com/office/powerpoint/2010/main" val="405046216"/>
      </p:ext>
    </p:extLst>
  </p:cSld>
  <p:clrMap bg1="lt1" tx1="dk1" bg2="lt2" tx2="dk2" accent1="accent1" accent2="accent2" accent3="accent3" accent4="accent4" accent5="accent5" accent6="accent6" hlink="hlink" folHlink="folHlink"/>
  <p:sldLayoutIdLst>
    <p:sldLayoutId id="2147483697" r:id="rId1"/>
    <p:sldLayoutId id="2147483695" r:id="rId2"/>
    <p:sldLayoutId id="2147483696" r:id="rId3"/>
    <p:sldLayoutId id="2147483698" r:id="rId4"/>
    <p:sldLayoutId id="2147483700" r:id="rId5"/>
    <p:sldLayoutId id="2147483701" r:id="rId6"/>
    <p:sldLayoutId id="2147483702" r:id="rId7"/>
    <p:sldLayoutId id="2147483703" r:id="rId8"/>
  </p:sldLayoutIdLst>
  <p:timing>
    <p:tnLst>
      <p:par>
        <p:cTn id="1" dur="indefinite" restart="never" nodeType="tmRoot"/>
      </p:par>
    </p:tnLst>
  </p:timing>
  <p:hf sldNum="0" hdr="0" ftr="0" dt="0"/>
  <p:txStyles>
    <p:titleStyle>
      <a:lvl1pPr algn="l" defTabSz="914400" rtl="0" eaLnBrk="1" latinLnBrk="0" hangingPunct="1">
        <a:spcBef>
          <a:spcPct val="0"/>
        </a:spcBef>
        <a:buNone/>
        <a:defRPr sz="3200" kern="1200">
          <a:solidFill>
            <a:schemeClr val="tx1"/>
          </a:solidFill>
          <a:latin typeface="Myriad Pro Light" pitchFamily="34" charset="0"/>
          <a:ea typeface="+mj-ea"/>
          <a:cs typeface="+mj-cs"/>
        </a:defRPr>
      </a:lvl1pPr>
    </p:titleStyle>
    <p:bodyStyle>
      <a:lvl1pPr marL="0" indent="0" algn="l" defTabSz="914400" rtl="0" eaLnBrk="1" latinLnBrk="0" hangingPunct="1">
        <a:spcBef>
          <a:spcPct val="20000"/>
        </a:spcBef>
        <a:buFont typeface="Arial" pitchFamily="34" charset="0"/>
        <a:buNone/>
        <a:defRPr sz="2400" b="1" kern="1200">
          <a:solidFill>
            <a:schemeClr val="tx1"/>
          </a:solidFill>
          <a:latin typeface="Bradley Hand ITC" pitchFamily="66" charset="0"/>
          <a:ea typeface="+mn-ea"/>
          <a:cs typeface="+mn-cs"/>
        </a:defRPr>
      </a:lvl1pPr>
      <a:lvl2pPr marL="630238" indent="-268288" algn="l" defTabSz="914400" rtl="0" eaLnBrk="1" latinLnBrk="0" hangingPunct="1">
        <a:spcBef>
          <a:spcPct val="20000"/>
        </a:spcBef>
        <a:buSzPct val="64000"/>
        <a:buFont typeface="Wingdings" pitchFamily="2" charset="2"/>
        <a:buChar char="ü"/>
        <a:defRPr sz="2000" kern="1200">
          <a:solidFill>
            <a:schemeClr val="tx1"/>
          </a:solidFill>
          <a:latin typeface="Bradley Hand ITC" pitchFamily="66" charset="0"/>
          <a:ea typeface="+mn-ea"/>
          <a:cs typeface="+mn-cs"/>
        </a:defRPr>
      </a:lvl2pPr>
      <a:lvl3pPr marL="1143000" indent="-228600" algn="l" defTabSz="914400" rtl="0" eaLnBrk="1" latinLnBrk="0" hangingPunct="1">
        <a:spcBef>
          <a:spcPct val="20000"/>
        </a:spcBef>
        <a:buSzPct val="50000"/>
        <a:buFont typeface="Wingdings" pitchFamily="2" charset="2"/>
        <a:buChar char="v"/>
        <a:defRPr sz="1800" kern="1200">
          <a:solidFill>
            <a:schemeClr val="tx1"/>
          </a:solidFill>
          <a:latin typeface="Bradley Hand ITC" pitchFamily="66" charset="0"/>
          <a:ea typeface="+mn-ea"/>
          <a:cs typeface="+mn-cs"/>
        </a:defRPr>
      </a:lvl3pPr>
      <a:lvl4pPr marL="1600200" indent="-228600" algn="l" defTabSz="914400" rtl="0" eaLnBrk="1" latinLnBrk="0" hangingPunct="1">
        <a:spcBef>
          <a:spcPct val="20000"/>
        </a:spcBef>
        <a:buSzPct val="50000"/>
        <a:buFont typeface="Wingdings" pitchFamily="2" charset="2"/>
        <a:buChar char="Ø"/>
        <a:defRPr sz="1600" kern="1200">
          <a:solidFill>
            <a:schemeClr val="tx1"/>
          </a:solidFill>
          <a:latin typeface="Bradley Hand ITC" pitchFamily="66" charset="0"/>
          <a:ea typeface="+mn-ea"/>
          <a:cs typeface="+mn-cs"/>
        </a:defRPr>
      </a:lvl4pPr>
      <a:lvl5pPr marL="2057400" indent="-228600" algn="l" defTabSz="914400" rtl="0" eaLnBrk="1" latinLnBrk="0" hangingPunct="1">
        <a:spcBef>
          <a:spcPct val="20000"/>
        </a:spcBef>
        <a:buSzPct val="50000"/>
        <a:buFont typeface="Wingdings" pitchFamily="2" charset="2"/>
        <a:buChar char="§"/>
        <a:defRPr sz="1600" kern="1200">
          <a:solidFill>
            <a:schemeClr val="tx1"/>
          </a:solidFill>
          <a:latin typeface="Bradley Hand ITC" pitchFamily="66"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mailto:v.jallu@quadria.fr"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11" Type="http://schemas.openxmlformats.org/officeDocument/2006/relationships/image" Target="../media/image3.jpeg"/><Relationship Id="rId5" Type="http://schemas.openxmlformats.org/officeDocument/2006/relationships/diagramQuickStyle" Target="../diagrams/quickStyle1.xml"/><Relationship Id="rId10" Type="http://schemas.openxmlformats.org/officeDocument/2006/relationships/image" Target="../media/image5.jpeg"/><Relationship Id="rId4" Type="http://schemas.openxmlformats.org/officeDocument/2006/relationships/diagramLayout" Target="../diagrams/layout1.xml"/><Relationship Id="rId9" Type="http://schemas.openxmlformats.org/officeDocument/2006/relationships/slide" Target="slide1.xml"/></Relationships>
</file>

<file path=ppt/slides/_rels/slide3.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6.png"/><Relationship Id="rId7"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8" Type="http://schemas.openxmlformats.org/officeDocument/2006/relationships/image" Target="../media/image18.gif"/><Relationship Id="rId13" Type="http://schemas.openxmlformats.org/officeDocument/2006/relationships/image" Target="../media/image23.gif"/><Relationship Id="rId3" Type="http://schemas.openxmlformats.org/officeDocument/2006/relationships/image" Target="../media/image13.jpeg"/><Relationship Id="rId7" Type="http://schemas.openxmlformats.org/officeDocument/2006/relationships/image" Target="../media/image17.jpeg"/><Relationship Id="rId12" Type="http://schemas.openxmlformats.org/officeDocument/2006/relationships/image" Target="../media/image22.gif"/><Relationship Id="rId17" Type="http://schemas.openxmlformats.org/officeDocument/2006/relationships/image" Target="../media/image3.jpeg"/><Relationship Id="rId2" Type="http://schemas.openxmlformats.org/officeDocument/2006/relationships/image" Target="../media/image12.jpeg"/><Relationship Id="rId16" Type="http://schemas.openxmlformats.org/officeDocument/2006/relationships/image" Target="../media/image26.jpeg"/><Relationship Id="rId1" Type="http://schemas.openxmlformats.org/officeDocument/2006/relationships/slideLayout" Target="../slideLayouts/slideLayout5.xml"/><Relationship Id="rId6" Type="http://schemas.openxmlformats.org/officeDocument/2006/relationships/image" Target="../media/image16.jpeg"/><Relationship Id="rId11" Type="http://schemas.openxmlformats.org/officeDocument/2006/relationships/image" Target="../media/image21.png"/><Relationship Id="rId5" Type="http://schemas.openxmlformats.org/officeDocument/2006/relationships/image" Target="../media/image15.jpeg"/><Relationship Id="rId15" Type="http://schemas.openxmlformats.org/officeDocument/2006/relationships/image" Target="../media/image25.jpeg"/><Relationship Id="rId10" Type="http://schemas.openxmlformats.org/officeDocument/2006/relationships/image" Target="../media/image20.png"/><Relationship Id="rId4" Type="http://schemas.openxmlformats.org/officeDocument/2006/relationships/image" Target="../media/image14.jpeg"/><Relationship Id="rId9" Type="http://schemas.openxmlformats.org/officeDocument/2006/relationships/image" Target="../media/image19.png"/><Relationship Id="rId14" Type="http://schemas.openxmlformats.org/officeDocument/2006/relationships/image" Target="../media/image2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intranet.quadria.fr/Cloud/Documents%20partages/Logos%20et%20illustrations/Quadria-Cloud.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40549" y="2852936"/>
            <a:ext cx="5326998" cy="169390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110562" y="6093296"/>
            <a:ext cx="1853926" cy="6480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p:cNvSpPr txBox="1"/>
          <p:nvPr/>
        </p:nvSpPr>
        <p:spPr>
          <a:xfrm>
            <a:off x="2123728" y="4869160"/>
            <a:ext cx="1483291" cy="461665"/>
          </a:xfrm>
          <a:prstGeom prst="rect">
            <a:avLst/>
          </a:prstGeom>
          <a:noFill/>
        </p:spPr>
        <p:txBody>
          <a:bodyPr wrap="none" rtlCol="0">
            <a:spAutoFit/>
          </a:bodyPr>
          <a:lstStyle/>
          <a:p>
            <a:r>
              <a:rPr lang="fr-FR" sz="2400" b="1" dirty="0" smtClean="0">
                <a:solidFill>
                  <a:schemeClr val="accent2">
                    <a:lumMod val="40000"/>
                    <a:lumOff val="60000"/>
                  </a:schemeClr>
                </a:solidFill>
                <a:latin typeface="Myriad Pro Light" pitchFamily="34" charset="0"/>
              </a:rPr>
              <a:t>pérennité</a:t>
            </a:r>
            <a:endParaRPr lang="fr-FR" sz="2400" b="1" dirty="0">
              <a:solidFill>
                <a:schemeClr val="accent2">
                  <a:lumMod val="40000"/>
                  <a:lumOff val="60000"/>
                </a:schemeClr>
              </a:solidFill>
              <a:latin typeface="Myriad Pro Light" pitchFamily="34" charset="0"/>
            </a:endParaRPr>
          </a:p>
        </p:txBody>
      </p:sp>
      <p:sp>
        <p:nvSpPr>
          <p:cNvPr id="7" name="ZoneTexte 6"/>
          <p:cNvSpPr txBox="1"/>
          <p:nvPr/>
        </p:nvSpPr>
        <p:spPr>
          <a:xfrm>
            <a:off x="3717113" y="5323857"/>
            <a:ext cx="1554208" cy="523220"/>
          </a:xfrm>
          <a:prstGeom prst="rect">
            <a:avLst/>
          </a:prstGeom>
          <a:noFill/>
        </p:spPr>
        <p:txBody>
          <a:bodyPr wrap="none" rtlCol="0">
            <a:spAutoFit/>
          </a:bodyPr>
          <a:lstStyle/>
          <a:p>
            <a:r>
              <a:rPr lang="fr-FR" sz="2800" dirty="0" smtClean="0">
                <a:solidFill>
                  <a:schemeClr val="tx1">
                    <a:lumMod val="65000"/>
                    <a:lumOff val="35000"/>
                  </a:schemeClr>
                </a:solidFill>
                <a:latin typeface="Myriad Pro Light" pitchFamily="34" charset="0"/>
              </a:rPr>
              <a:t>proximité</a:t>
            </a:r>
            <a:endParaRPr lang="fr-FR" sz="2800" dirty="0">
              <a:solidFill>
                <a:schemeClr val="tx1">
                  <a:lumMod val="65000"/>
                  <a:lumOff val="35000"/>
                </a:schemeClr>
              </a:solidFill>
              <a:latin typeface="Myriad Pro Light" pitchFamily="34" charset="0"/>
            </a:endParaRPr>
          </a:p>
        </p:txBody>
      </p:sp>
      <p:sp>
        <p:nvSpPr>
          <p:cNvPr id="8" name="ZoneTexte 7"/>
          <p:cNvSpPr txBox="1"/>
          <p:nvPr/>
        </p:nvSpPr>
        <p:spPr>
          <a:xfrm>
            <a:off x="5004048" y="4946314"/>
            <a:ext cx="1280415" cy="369332"/>
          </a:xfrm>
          <a:prstGeom prst="rect">
            <a:avLst/>
          </a:prstGeom>
          <a:noFill/>
        </p:spPr>
        <p:txBody>
          <a:bodyPr wrap="none" rtlCol="0">
            <a:spAutoFit/>
          </a:bodyPr>
          <a:lstStyle/>
          <a:p>
            <a:r>
              <a:rPr lang="fr-FR" b="1" dirty="0" smtClean="0">
                <a:solidFill>
                  <a:schemeClr val="tx1">
                    <a:lumMod val="65000"/>
                    <a:lumOff val="35000"/>
                  </a:schemeClr>
                </a:solidFill>
                <a:latin typeface="Myriad Pro Light" pitchFamily="34" charset="0"/>
              </a:rPr>
              <a:t>expérience</a:t>
            </a:r>
            <a:endParaRPr lang="fr-FR" b="1" dirty="0">
              <a:solidFill>
                <a:schemeClr val="tx1">
                  <a:lumMod val="65000"/>
                  <a:lumOff val="35000"/>
                </a:schemeClr>
              </a:solidFill>
              <a:latin typeface="Myriad Pro Light" pitchFamily="34" charset="0"/>
            </a:endParaRPr>
          </a:p>
        </p:txBody>
      </p:sp>
      <p:sp>
        <p:nvSpPr>
          <p:cNvPr id="9" name="ZoneTexte 8"/>
          <p:cNvSpPr txBox="1"/>
          <p:nvPr/>
        </p:nvSpPr>
        <p:spPr>
          <a:xfrm>
            <a:off x="6744375" y="5579260"/>
            <a:ext cx="1519968" cy="707886"/>
          </a:xfrm>
          <a:prstGeom prst="rect">
            <a:avLst/>
          </a:prstGeom>
          <a:noFill/>
        </p:spPr>
        <p:txBody>
          <a:bodyPr wrap="none" rtlCol="0">
            <a:spAutoFit/>
          </a:bodyPr>
          <a:lstStyle/>
          <a:p>
            <a:r>
              <a:rPr lang="fr-FR" sz="2000" dirty="0">
                <a:latin typeface="Myriad Pro Light" pitchFamily="34" charset="0"/>
              </a:rPr>
              <a:t>r</a:t>
            </a:r>
            <a:r>
              <a:rPr lang="fr-FR" sz="2000" dirty="0" smtClean="0">
                <a:latin typeface="Myriad Pro Light" pitchFamily="34" charset="0"/>
              </a:rPr>
              <a:t>espect des</a:t>
            </a:r>
          </a:p>
          <a:p>
            <a:r>
              <a:rPr lang="fr-FR" sz="2000" dirty="0" smtClean="0">
                <a:latin typeface="Myriad Pro Light" pitchFamily="34" charset="0"/>
              </a:rPr>
              <a:t>engagement</a:t>
            </a:r>
            <a:endParaRPr lang="fr-FR" sz="2000" dirty="0">
              <a:latin typeface="Myriad Pro Light" pitchFamily="34" charset="0"/>
            </a:endParaRPr>
          </a:p>
        </p:txBody>
      </p:sp>
      <p:sp>
        <p:nvSpPr>
          <p:cNvPr id="10" name="ZoneTexte 9"/>
          <p:cNvSpPr txBox="1"/>
          <p:nvPr/>
        </p:nvSpPr>
        <p:spPr>
          <a:xfrm>
            <a:off x="2797107" y="5763047"/>
            <a:ext cx="851708" cy="369332"/>
          </a:xfrm>
          <a:prstGeom prst="rect">
            <a:avLst/>
          </a:prstGeom>
          <a:noFill/>
        </p:spPr>
        <p:txBody>
          <a:bodyPr wrap="none" rtlCol="0">
            <a:spAutoFit/>
          </a:bodyPr>
          <a:lstStyle/>
          <a:p>
            <a:r>
              <a:rPr lang="fr-FR" dirty="0" smtClean="0">
                <a:solidFill>
                  <a:schemeClr val="tx1">
                    <a:lumMod val="65000"/>
                    <a:lumOff val="35000"/>
                  </a:schemeClr>
                </a:solidFill>
                <a:latin typeface="Myriad Pro Light" pitchFamily="34" charset="0"/>
              </a:rPr>
              <a:t>fiabilité</a:t>
            </a:r>
            <a:endParaRPr lang="fr-FR" dirty="0">
              <a:solidFill>
                <a:schemeClr val="tx1">
                  <a:lumMod val="65000"/>
                  <a:lumOff val="35000"/>
                </a:schemeClr>
              </a:solidFill>
              <a:latin typeface="Myriad Pro Light" pitchFamily="34" charset="0"/>
            </a:endParaRPr>
          </a:p>
        </p:txBody>
      </p:sp>
      <p:sp>
        <p:nvSpPr>
          <p:cNvPr id="11" name="ZoneTexte 10"/>
          <p:cNvSpPr txBox="1"/>
          <p:nvPr/>
        </p:nvSpPr>
        <p:spPr>
          <a:xfrm>
            <a:off x="6732240" y="4748176"/>
            <a:ext cx="1090363" cy="369332"/>
          </a:xfrm>
          <a:prstGeom prst="rect">
            <a:avLst/>
          </a:prstGeom>
          <a:noFill/>
        </p:spPr>
        <p:txBody>
          <a:bodyPr wrap="none" rtlCol="0">
            <a:spAutoFit/>
          </a:bodyPr>
          <a:lstStyle/>
          <a:p>
            <a:r>
              <a:rPr lang="fr-FR" dirty="0" smtClean="0">
                <a:solidFill>
                  <a:schemeClr val="tx1">
                    <a:lumMod val="65000"/>
                    <a:lumOff val="35000"/>
                  </a:schemeClr>
                </a:solidFill>
                <a:latin typeface="Myriad Pro Light" pitchFamily="34" charset="0"/>
              </a:rPr>
              <a:t>souplesse</a:t>
            </a:r>
            <a:endParaRPr lang="fr-FR" dirty="0">
              <a:solidFill>
                <a:schemeClr val="tx1">
                  <a:lumMod val="65000"/>
                  <a:lumOff val="35000"/>
                </a:schemeClr>
              </a:solidFill>
              <a:latin typeface="Myriad Pro Light" pitchFamily="34" charset="0"/>
            </a:endParaRPr>
          </a:p>
        </p:txBody>
      </p:sp>
      <p:sp>
        <p:nvSpPr>
          <p:cNvPr id="12" name="ZoneTexte 11"/>
          <p:cNvSpPr txBox="1"/>
          <p:nvPr/>
        </p:nvSpPr>
        <p:spPr>
          <a:xfrm>
            <a:off x="4475494" y="5840870"/>
            <a:ext cx="1512850" cy="369332"/>
          </a:xfrm>
          <a:prstGeom prst="rect">
            <a:avLst/>
          </a:prstGeom>
          <a:noFill/>
        </p:spPr>
        <p:txBody>
          <a:bodyPr wrap="none" rtlCol="0">
            <a:spAutoFit/>
          </a:bodyPr>
          <a:lstStyle/>
          <a:p>
            <a:r>
              <a:rPr lang="fr-FR" b="1" dirty="0" smtClean="0">
                <a:solidFill>
                  <a:schemeClr val="tx1">
                    <a:lumMod val="65000"/>
                    <a:lumOff val="35000"/>
                  </a:schemeClr>
                </a:solidFill>
                <a:latin typeface="Myriad Pro Light" pitchFamily="34" charset="0"/>
              </a:rPr>
              <a:t>compétences</a:t>
            </a:r>
            <a:endParaRPr lang="fr-FR" b="1" dirty="0">
              <a:solidFill>
                <a:schemeClr val="tx1">
                  <a:lumMod val="65000"/>
                  <a:lumOff val="35000"/>
                </a:schemeClr>
              </a:solidFill>
              <a:latin typeface="Myriad Pro Light" pitchFamily="34" charset="0"/>
            </a:endParaRPr>
          </a:p>
        </p:txBody>
      </p:sp>
      <p:sp>
        <p:nvSpPr>
          <p:cNvPr id="13" name="Espace réservé du texte 5"/>
          <p:cNvSpPr>
            <a:spLocks noGrp="1"/>
          </p:cNvSpPr>
          <p:nvPr>
            <p:ph type="body" sz="half" idx="4294967295"/>
          </p:nvPr>
        </p:nvSpPr>
        <p:spPr>
          <a:xfrm>
            <a:off x="132570" y="404664"/>
            <a:ext cx="5329073" cy="1845518"/>
          </a:xfrm>
          <a:prstGeom prst="rect">
            <a:avLst/>
          </a:prstGeom>
        </p:spPr>
        <p:txBody>
          <a:bodyPr/>
          <a:lstStyle/>
          <a:p>
            <a:endParaRPr lang="fr-FR" dirty="0">
              <a:latin typeface="+mn-lt"/>
            </a:endParaRPr>
          </a:p>
          <a:p>
            <a:r>
              <a:rPr lang="fr-FR" sz="1600" dirty="0" smtClean="0">
                <a:latin typeface="+mn-lt"/>
              </a:rPr>
              <a:t>Valérie JALLU</a:t>
            </a:r>
          </a:p>
          <a:p>
            <a:r>
              <a:rPr lang="fr-FR" sz="1600" b="0" dirty="0" smtClean="0">
                <a:latin typeface="+mn-lt"/>
              </a:rPr>
              <a:t>Responsable secteur Education Nationale</a:t>
            </a:r>
          </a:p>
          <a:p>
            <a:r>
              <a:rPr lang="fr-FR" sz="1600" b="0" dirty="0" smtClean="0">
                <a:latin typeface="+mn-lt"/>
                <a:hlinkClick r:id="rId4"/>
              </a:rPr>
              <a:t>v.jallu@quadria.fr</a:t>
            </a:r>
            <a:endParaRPr lang="fr-FR" sz="1600" b="0" dirty="0" smtClean="0">
              <a:latin typeface="+mn-lt"/>
            </a:endParaRPr>
          </a:p>
          <a:p>
            <a:r>
              <a:rPr lang="fr-FR" sz="1600" b="0" dirty="0" smtClean="0">
                <a:latin typeface="+mn-lt"/>
              </a:rPr>
              <a:t>Tel : 03 26 05 49 12</a:t>
            </a:r>
          </a:p>
          <a:p>
            <a:endParaRPr lang="fr-FR" b="0" dirty="0">
              <a:latin typeface="Arnprior" pitchFamily="2" charset="0"/>
            </a:endParaRPr>
          </a:p>
        </p:txBody>
      </p:sp>
      <p:pic>
        <p:nvPicPr>
          <p:cNvPr id="14" name="Image 13"/>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096036" y="1052736"/>
            <a:ext cx="1453133" cy="916977"/>
          </a:xfrm>
          <a:prstGeom prst="rect">
            <a:avLst/>
          </a:prstGeom>
        </p:spPr>
      </p:pic>
    </p:spTree>
    <p:extLst>
      <p:ext uri="{BB962C8B-B14F-4D97-AF65-F5344CB8AC3E}">
        <p14:creationId xmlns:p14="http://schemas.microsoft.com/office/powerpoint/2010/main" val="315857981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250" fill="hold"/>
                                        <p:tgtEl>
                                          <p:spTgt spid="6"/>
                                        </p:tgtEl>
                                        <p:attrNameLst>
                                          <p:attrName>ppt_w</p:attrName>
                                        </p:attrNameLst>
                                      </p:cBhvr>
                                      <p:tavLst>
                                        <p:tav tm="0">
                                          <p:val>
                                            <p:fltVal val="0"/>
                                          </p:val>
                                        </p:tav>
                                        <p:tav tm="100000">
                                          <p:val>
                                            <p:strVal val="#ppt_w"/>
                                          </p:val>
                                        </p:tav>
                                      </p:tavLst>
                                    </p:anim>
                                    <p:anim calcmode="lin" valueType="num">
                                      <p:cBhvr>
                                        <p:cTn id="8" dur="250" fill="hold"/>
                                        <p:tgtEl>
                                          <p:spTgt spid="6"/>
                                        </p:tgtEl>
                                        <p:attrNameLst>
                                          <p:attrName>ppt_h</p:attrName>
                                        </p:attrNameLst>
                                      </p:cBhvr>
                                      <p:tavLst>
                                        <p:tav tm="0">
                                          <p:val>
                                            <p:fltVal val="0"/>
                                          </p:val>
                                        </p:tav>
                                        <p:tav tm="100000">
                                          <p:val>
                                            <p:strVal val="#ppt_h"/>
                                          </p:val>
                                        </p:tav>
                                      </p:tavLst>
                                    </p:anim>
                                    <p:animEffect transition="in" filter="fade">
                                      <p:cBhvr>
                                        <p:cTn id="9" dur="250"/>
                                        <p:tgtEl>
                                          <p:spTgt spid="6"/>
                                        </p:tgtEl>
                                      </p:cBhvr>
                                    </p:animEffect>
                                  </p:childTnLst>
                                </p:cTn>
                              </p:par>
                            </p:childTnLst>
                          </p:cTn>
                        </p:par>
                        <p:par>
                          <p:cTn id="10" fill="hold">
                            <p:stCondLst>
                              <p:cond delay="250"/>
                            </p:stCondLst>
                            <p:childTnLst>
                              <p:par>
                                <p:cTn id="11" presetID="53" presetClass="entr" presetSubtype="16"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250" fill="hold"/>
                                        <p:tgtEl>
                                          <p:spTgt spid="8"/>
                                        </p:tgtEl>
                                        <p:attrNameLst>
                                          <p:attrName>ppt_w</p:attrName>
                                        </p:attrNameLst>
                                      </p:cBhvr>
                                      <p:tavLst>
                                        <p:tav tm="0">
                                          <p:val>
                                            <p:fltVal val="0"/>
                                          </p:val>
                                        </p:tav>
                                        <p:tav tm="100000">
                                          <p:val>
                                            <p:strVal val="#ppt_w"/>
                                          </p:val>
                                        </p:tav>
                                      </p:tavLst>
                                    </p:anim>
                                    <p:anim calcmode="lin" valueType="num">
                                      <p:cBhvr>
                                        <p:cTn id="14" dur="250" fill="hold"/>
                                        <p:tgtEl>
                                          <p:spTgt spid="8"/>
                                        </p:tgtEl>
                                        <p:attrNameLst>
                                          <p:attrName>ppt_h</p:attrName>
                                        </p:attrNameLst>
                                      </p:cBhvr>
                                      <p:tavLst>
                                        <p:tav tm="0">
                                          <p:val>
                                            <p:fltVal val="0"/>
                                          </p:val>
                                        </p:tav>
                                        <p:tav tm="100000">
                                          <p:val>
                                            <p:strVal val="#ppt_h"/>
                                          </p:val>
                                        </p:tav>
                                      </p:tavLst>
                                    </p:anim>
                                    <p:animEffect transition="in" filter="fade">
                                      <p:cBhvr>
                                        <p:cTn id="15" dur="250"/>
                                        <p:tgtEl>
                                          <p:spTgt spid="8"/>
                                        </p:tgtEl>
                                      </p:cBhvr>
                                    </p:animEffect>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250" fill="hold"/>
                                        <p:tgtEl>
                                          <p:spTgt spid="9"/>
                                        </p:tgtEl>
                                        <p:attrNameLst>
                                          <p:attrName>ppt_w</p:attrName>
                                        </p:attrNameLst>
                                      </p:cBhvr>
                                      <p:tavLst>
                                        <p:tav tm="0">
                                          <p:val>
                                            <p:fltVal val="0"/>
                                          </p:val>
                                        </p:tav>
                                        <p:tav tm="100000">
                                          <p:val>
                                            <p:strVal val="#ppt_w"/>
                                          </p:val>
                                        </p:tav>
                                      </p:tavLst>
                                    </p:anim>
                                    <p:anim calcmode="lin" valueType="num">
                                      <p:cBhvr>
                                        <p:cTn id="20" dur="250" fill="hold"/>
                                        <p:tgtEl>
                                          <p:spTgt spid="9"/>
                                        </p:tgtEl>
                                        <p:attrNameLst>
                                          <p:attrName>ppt_h</p:attrName>
                                        </p:attrNameLst>
                                      </p:cBhvr>
                                      <p:tavLst>
                                        <p:tav tm="0">
                                          <p:val>
                                            <p:fltVal val="0"/>
                                          </p:val>
                                        </p:tav>
                                        <p:tav tm="100000">
                                          <p:val>
                                            <p:strVal val="#ppt_h"/>
                                          </p:val>
                                        </p:tav>
                                      </p:tavLst>
                                    </p:anim>
                                    <p:animEffect transition="in" filter="fade">
                                      <p:cBhvr>
                                        <p:cTn id="21" dur="250"/>
                                        <p:tgtEl>
                                          <p:spTgt spid="9"/>
                                        </p:tgtEl>
                                      </p:cBhvr>
                                    </p:animEffect>
                                  </p:childTnLst>
                                </p:cTn>
                              </p:par>
                            </p:childTnLst>
                          </p:cTn>
                        </p:par>
                        <p:par>
                          <p:cTn id="22" fill="hold">
                            <p:stCondLst>
                              <p:cond delay="750"/>
                            </p:stCondLst>
                            <p:childTnLst>
                              <p:par>
                                <p:cTn id="23" presetID="53" presetClass="entr" presetSubtype="16"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250" fill="hold"/>
                                        <p:tgtEl>
                                          <p:spTgt spid="7"/>
                                        </p:tgtEl>
                                        <p:attrNameLst>
                                          <p:attrName>ppt_w</p:attrName>
                                        </p:attrNameLst>
                                      </p:cBhvr>
                                      <p:tavLst>
                                        <p:tav tm="0">
                                          <p:val>
                                            <p:fltVal val="0"/>
                                          </p:val>
                                        </p:tav>
                                        <p:tav tm="100000">
                                          <p:val>
                                            <p:strVal val="#ppt_w"/>
                                          </p:val>
                                        </p:tav>
                                      </p:tavLst>
                                    </p:anim>
                                    <p:anim calcmode="lin" valueType="num">
                                      <p:cBhvr>
                                        <p:cTn id="26" dur="250" fill="hold"/>
                                        <p:tgtEl>
                                          <p:spTgt spid="7"/>
                                        </p:tgtEl>
                                        <p:attrNameLst>
                                          <p:attrName>ppt_h</p:attrName>
                                        </p:attrNameLst>
                                      </p:cBhvr>
                                      <p:tavLst>
                                        <p:tav tm="0">
                                          <p:val>
                                            <p:fltVal val="0"/>
                                          </p:val>
                                        </p:tav>
                                        <p:tav tm="100000">
                                          <p:val>
                                            <p:strVal val="#ppt_h"/>
                                          </p:val>
                                        </p:tav>
                                      </p:tavLst>
                                    </p:anim>
                                    <p:animEffect transition="in" filter="fade">
                                      <p:cBhvr>
                                        <p:cTn id="27" dur="250"/>
                                        <p:tgtEl>
                                          <p:spTgt spid="7"/>
                                        </p:tgtEl>
                                      </p:cBhvr>
                                    </p:animEffect>
                                  </p:childTnLst>
                                </p:cTn>
                              </p:par>
                            </p:childTnLst>
                          </p:cTn>
                        </p:par>
                        <p:par>
                          <p:cTn id="28" fill="hold">
                            <p:stCondLst>
                              <p:cond delay="1000"/>
                            </p:stCondLst>
                            <p:childTnLst>
                              <p:par>
                                <p:cTn id="29" presetID="53" presetClass="entr" presetSubtype="16"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250" fill="hold"/>
                                        <p:tgtEl>
                                          <p:spTgt spid="10"/>
                                        </p:tgtEl>
                                        <p:attrNameLst>
                                          <p:attrName>ppt_w</p:attrName>
                                        </p:attrNameLst>
                                      </p:cBhvr>
                                      <p:tavLst>
                                        <p:tav tm="0">
                                          <p:val>
                                            <p:fltVal val="0"/>
                                          </p:val>
                                        </p:tav>
                                        <p:tav tm="100000">
                                          <p:val>
                                            <p:strVal val="#ppt_w"/>
                                          </p:val>
                                        </p:tav>
                                      </p:tavLst>
                                    </p:anim>
                                    <p:anim calcmode="lin" valueType="num">
                                      <p:cBhvr>
                                        <p:cTn id="32" dur="250" fill="hold"/>
                                        <p:tgtEl>
                                          <p:spTgt spid="10"/>
                                        </p:tgtEl>
                                        <p:attrNameLst>
                                          <p:attrName>ppt_h</p:attrName>
                                        </p:attrNameLst>
                                      </p:cBhvr>
                                      <p:tavLst>
                                        <p:tav tm="0">
                                          <p:val>
                                            <p:fltVal val="0"/>
                                          </p:val>
                                        </p:tav>
                                        <p:tav tm="100000">
                                          <p:val>
                                            <p:strVal val="#ppt_h"/>
                                          </p:val>
                                        </p:tav>
                                      </p:tavLst>
                                    </p:anim>
                                    <p:animEffect transition="in" filter="fade">
                                      <p:cBhvr>
                                        <p:cTn id="33" dur="250"/>
                                        <p:tgtEl>
                                          <p:spTgt spid="10"/>
                                        </p:tgtEl>
                                      </p:cBhvr>
                                    </p:animEffect>
                                  </p:childTnLst>
                                </p:cTn>
                              </p:par>
                            </p:childTnLst>
                          </p:cTn>
                        </p:par>
                        <p:par>
                          <p:cTn id="34" fill="hold">
                            <p:stCondLst>
                              <p:cond delay="1250"/>
                            </p:stCondLst>
                            <p:childTnLst>
                              <p:par>
                                <p:cTn id="35" presetID="53" presetClass="entr" presetSubtype="16" fill="hold" grpId="0"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250" fill="hold"/>
                                        <p:tgtEl>
                                          <p:spTgt spid="11"/>
                                        </p:tgtEl>
                                        <p:attrNameLst>
                                          <p:attrName>ppt_w</p:attrName>
                                        </p:attrNameLst>
                                      </p:cBhvr>
                                      <p:tavLst>
                                        <p:tav tm="0">
                                          <p:val>
                                            <p:fltVal val="0"/>
                                          </p:val>
                                        </p:tav>
                                        <p:tav tm="100000">
                                          <p:val>
                                            <p:strVal val="#ppt_w"/>
                                          </p:val>
                                        </p:tav>
                                      </p:tavLst>
                                    </p:anim>
                                    <p:anim calcmode="lin" valueType="num">
                                      <p:cBhvr>
                                        <p:cTn id="38" dur="250" fill="hold"/>
                                        <p:tgtEl>
                                          <p:spTgt spid="11"/>
                                        </p:tgtEl>
                                        <p:attrNameLst>
                                          <p:attrName>ppt_h</p:attrName>
                                        </p:attrNameLst>
                                      </p:cBhvr>
                                      <p:tavLst>
                                        <p:tav tm="0">
                                          <p:val>
                                            <p:fltVal val="0"/>
                                          </p:val>
                                        </p:tav>
                                        <p:tav tm="100000">
                                          <p:val>
                                            <p:strVal val="#ppt_h"/>
                                          </p:val>
                                        </p:tav>
                                      </p:tavLst>
                                    </p:anim>
                                    <p:animEffect transition="in" filter="fade">
                                      <p:cBhvr>
                                        <p:cTn id="39" dur="250"/>
                                        <p:tgtEl>
                                          <p:spTgt spid="11"/>
                                        </p:tgtEl>
                                      </p:cBhvr>
                                    </p:animEffect>
                                  </p:childTnLst>
                                </p:cTn>
                              </p:par>
                            </p:childTnLst>
                          </p:cTn>
                        </p:par>
                        <p:par>
                          <p:cTn id="40" fill="hold">
                            <p:stCondLst>
                              <p:cond delay="1500"/>
                            </p:stCondLst>
                            <p:childTnLst>
                              <p:par>
                                <p:cTn id="41" presetID="53" presetClass="entr" presetSubtype="16"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250" fill="hold"/>
                                        <p:tgtEl>
                                          <p:spTgt spid="12"/>
                                        </p:tgtEl>
                                        <p:attrNameLst>
                                          <p:attrName>ppt_w</p:attrName>
                                        </p:attrNameLst>
                                      </p:cBhvr>
                                      <p:tavLst>
                                        <p:tav tm="0">
                                          <p:val>
                                            <p:fltVal val="0"/>
                                          </p:val>
                                        </p:tav>
                                        <p:tav tm="100000">
                                          <p:val>
                                            <p:strVal val="#ppt_w"/>
                                          </p:val>
                                        </p:tav>
                                      </p:tavLst>
                                    </p:anim>
                                    <p:anim calcmode="lin" valueType="num">
                                      <p:cBhvr>
                                        <p:cTn id="44" dur="250" fill="hold"/>
                                        <p:tgtEl>
                                          <p:spTgt spid="12"/>
                                        </p:tgtEl>
                                        <p:attrNameLst>
                                          <p:attrName>ppt_h</p:attrName>
                                        </p:attrNameLst>
                                      </p:cBhvr>
                                      <p:tavLst>
                                        <p:tav tm="0">
                                          <p:val>
                                            <p:fltVal val="0"/>
                                          </p:val>
                                        </p:tav>
                                        <p:tav tm="100000">
                                          <p:val>
                                            <p:strVal val="#ppt_h"/>
                                          </p:val>
                                        </p:tav>
                                      </p:tavLst>
                                    </p:anim>
                                    <p:animEffect transition="in" filter="fade">
                                      <p:cBhvr>
                                        <p:cTn id="45" dur="250"/>
                                        <p:tgtEl>
                                          <p:spTgt spid="12"/>
                                        </p:tgtEl>
                                      </p:cBhvr>
                                    </p:animEffect>
                                  </p:childTnLst>
                                </p:cTn>
                              </p:par>
                              <p:par>
                                <p:cTn id="46" presetID="31" presetClass="entr" presetSubtype="0" fill="hold" nodeType="withEffect">
                                  <p:stCondLst>
                                    <p:cond delay="0"/>
                                  </p:stCondLst>
                                  <p:childTnLst>
                                    <p:set>
                                      <p:cBhvr>
                                        <p:cTn id="47" dur="1" fill="hold">
                                          <p:stCondLst>
                                            <p:cond delay="0"/>
                                          </p:stCondLst>
                                        </p:cTn>
                                        <p:tgtEl>
                                          <p:spTgt spid="14"/>
                                        </p:tgtEl>
                                        <p:attrNameLst>
                                          <p:attrName>style.visibility</p:attrName>
                                        </p:attrNameLst>
                                      </p:cBhvr>
                                      <p:to>
                                        <p:strVal val="visible"/>
                                      </p:to>
                                    </p:set>
                                    <p:anim calcmode="lin" valueType="num">
                                      <p:cBhvr>
                                        <p:cTn id="48" dur="1000" fill="hold"/>
                                        <p:tgtEl>
                                          <p:spTgt spid="14"/>
                                        </p:tgtEl>
                                        <p:attrNameLst>
                                          <p:attrName>ppt_w</p:attrName>
                                        </p:attrNameLst>
                                      </p:cBhvr>
                                      <p:tavLst>
                                        <p:tav tm="0">
                                          <p:val>
                                            <p:fltVal val="0"/>
                                          </p:val>
                                        </p:tav>
                                        <p:tav tm="100000">
                                          <p:val>
                                            <p:strVal val="#ppt_w"/>
                                          </p:val>
                                        </p:tav>
                                      </p:tavLst>
                                    </p:anim>
                                    <p:anim calcmode="lin" valueType="num">
                                      <p:cBhvr>
                                        <p:cTn id="49" dur="1000" fill="hold"/>
                                        <p:tgtEl>
                                          <p:spTgt spid="14"/>
                                        </p:tgtEl>
                                        <p:attrNameLst>
                                          <p:attrName>ppt_h</p:attrName>
                                        </p:attrNameLst>
                                      </p:cBhvr>
                                      <p:tavLst>
                                        <p:tav tm="0">
                                          <p:val>
                                            <p:fltVal val="0"/>
                                          </p:val>
                                        </p:tav>
                                        <p:tav tm="100000">
                                          <p:val>
                                            <p:strVal val="#ppt_h"/>
                                          </p:val>
                                        </p:tav>
                                      </p:tavLst>
                                    </p:anim>
                                    <p:anim calcmode="lin" valueType="num">
                                      <p:cBhvr>
                                        <p:cTn id="50" dur="1000" fill="hold"/>
                                        <p:tgtEl>
                                          <p:spTgt spid="14"/>
                                        </p:tgtEl>
                                        <p:attrNameLst>
                                          <p:attrName>style.rotation</p:attrName>
                                        </p:attrNameLst>
                                      </p:cBhvr>
                                      <p:tavLst>
                                        <p:tav tm="0">
                                          <p:val>
                                            <p:fltVal val="90"/>
                                          </p:val>
                                        </p:tav>
                                        <p:tav tm="100000">
                                          <p:val>
                                            <p:fltVal val="0"/>
                                          </p:val>
                                        </p:tav>
                                      </p:tavLst>
                                    </p:anim>
                                    <p:animEffect transition="in" filter="fade">
                                      <p:cBhvr>
                                        <p:cTn id="51"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000" dirty="0"/>
              <a:t>i</a:t>
            </a:r>
            <a:r>
              <a:rPr lang="fr-FR" sz="2000" dirty="0" smtClean="0"/>
              <a:t>ndépendance et proximité       </a:t>
            </a:r>
            <a:r>
              <a:rPr lang="fr-FR" sz="3600" dirty="0" smtClean="0"/>
              <a:t>souplesse et flexibilité</a:t>
            </a:r>
            <a:endParaRPr lang="fr-FR" sz="2800" dirty="0"/>
          </a:p>
        </p:txBody>
      </p:sp>
      <p:grpSp>
        <p:nvGrpSpPr>
          <p:cNvPr id="4" name="Groupe 3"/>
          <p:cNvGrpSpPr>
            <a:grpSpLocks/>
          </p:cNvGrpSpPr>
          <p:nvPr/>
        </p:nvGrpSpPr>
        <p:grpSpPr>
          <a:xfrm>
            <a:off x="1195661" y="2898080"/>
            <a:ext cx="3162300" cy="1924050"/>
            <a:chOff x="0" y="0"/>
            <a:chExt cx="3162300" cy="1924050"/>
          </a:xfrm>
          <a:effectLst>
            <a:outerShdw blurRad="50800" dist="38100" dir="2700000" algn="tl" rotWithShape="0">
              <a:prstClr val="black">
                <a:alpha val="40000"/>
              </a:prstClr>
            </a:outerShdw>
          </a:effectLst>
        </p:grpSpPr>
        <p:graphicFrame>
          <p:nvGraphicFramePr>
            <p:cNvPr id="5" name="Diagramme 4"/>
            <p:cNvGraphicFramePr/>
            <p:nvPr>
              <p:extLst>
                <p:ext uri="{D42A27DB-BD31-4B8C-83A1-F6EECF244321}">
                  <p14:modId xmlns:p14="http://schemas.microsoft.com/office/powerpoint/2010/main" val="4131333560"/>
                </p:ext>
              </p:extLst>
            </p:nvPr>
          </p:nvGraphicFramePr>
          <p:xfrm>
            <a:off x="0" y="0"/>
            <a:ext cx="3162300" cy="19240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Image 5"/>
            <p:cNvPicPr>
              <a:picLocks noChangeAspect="1"/>
            </p:cNvPicPr>
            <p:nvPr/>
          </p:nvPicPr>
          <p:blipFill>
            <a:blip r:embed="rId8" cstate="print">
              <a:clrChange>
                <a:clrFrom>
                  <a:srgbClr val="FEFEFE"/>
                </a:clrFrom>
                <a:clrTo>
                  <a:srgbClr val="FEFEFE">
                    <a:alpha val="0"/>
                  </a:srgbClr>
                </a:clrTo>
              </a:clrChange>
              <a:extLst>
                <a:ext uri="{28A0092B-C50C-407E-A947-70E740481C1C}">
                  <a14:useLocalDpi xmlns:a14="http://schemas.microsoft.com/office/drawing/2010/main"/>
                </a:ext>
              </a:extLst>
            </a:blip>
            <a:stretch>
              <a:fillRect/>
            </a:stretch>
          </p:blipFill>
          <p:spPr>
            <a:xfrm>
              <a:off x="1123950" y="723900"/>
              <a:ext cx="866775" cy="466725"/>
            </a:xfrm>
            <a:prstGeom prst="rect">
              <a:avLst/>
            </a:prstGeom>
          </p:spPr>
        </p:pic>
      </p:grpSp>
      <p:sp>
        <p:nvSpPr>
          <p:cNvPr id="7" name="Rectangle 6"/>
          <p:cNvSpPr/>
          <p:nvPr/>
        </p:nvSpPr>
        <p:spPr>
          <a:xfrm>
            <a:off x="1187624" y="1772816"/>
            <a:ext cx="3528392" cy="1015663"/>
          </a:xfrm>
          <a:prstGeom prst="rect">
            <a:avLst/>
          </a:prstGeom>
        </p:spPr>
        <p:txBody>
          <a:bodyPr wrap="square">
            <a:spAutoFit/>
          </a:bodyPr>
          <a:lstStyle/>
          <a:p>
            <a:r>
              <a:rPr lang="fr-FR" dirty="0" smtClean="0">
                <a:latin typeface="+mj-lt"/>
              </a:rPr>
              <a:t>Indépendance</a:t>
            </a:r>
          </a:p>
          <a:p>
            <a:r>
              <a:rPr lang="fr-FR" sz="1400" b="1" dirty="0" smtClean="0">
                <a:latin typeface="Arial Narrow" pitchFamily="34" charset="0"/>
              </a:rPr>
              <a:t>Société à </a:t>
            </a:r>
            <a:r>
              <a:rPr lang="fr-FR" sz="1400" b="1" dirty="0">
                <a:latin typeface="Arial Narrow" pitchFamily="34" charset="0"/>
              </a:rPr>
              <a:t>capitaux français privés </a:t>
            </a:r>
            <a:r>
              <a:rPr lang="fr-FR" sz="1400" dirty="0" smtClean="0">
                <a:latin typeface="Arial Narrow" pitchFamily="34" charset="0"/>
              </a:rPr>
              <a:t>dont </a:t>
            </a:r>
            <a:r>
              <a:rPr lang="fr-FR" sz="1400" dirty="0">
                <a:latin typeface="Arial Narrow" pitchFamily="34" charset="0"/>
              </a:rPr>
              <a:t>le cœur de métier est l’intégration de systèmes d’information</a:t>
            </a:r>
          </a:p>
        </p:txBody>
      </p:sp>
      <p:sp>
        <p:nvSpPr>
          <p:cNvPr id="47" name="Rectangle 46"/>
          <p:cNvSpPr/>
          <p:nvPr/>
        </p:nvSpPr>
        <p:spPr>
          <a:xfrm>
            <a:off x="4864063" y="1772816"/>
            <a:ext cx="4676489" cy="1054135"/>
          </a:xfrm>
          <a:prstGeom prst="rect">
            <a:avLst/>
          </a:prstGeom>
        </p:spPr>
        <p:txBody>
          <a:bodyPr wrap="square">
            <a:spAutoFit/>
          </a:bodyPr>
          <a:lstStyle/>
          <a:p>
            <a:pPr marR="457200" lvl="0">
              <a:spcAft>
                <a:spcPts val="300"/>
              </a:spcAft>
            </a:pPr>
            <a:r>
              <a:rPr lang="fr-FR" dirty="0" smtClean="0">
                <a:solidFill>
                  <a:srgbClr val="000000"/>
                </a:solidFill>
                <a:latin typeface="+mj-lt"/>
                <a:ea typeface="Times New Roman"/>
                <a:cs typeface="Myriad Pro"/>
              </a:rPr>
              <a:t>Proximité</a:t>
            </a:r>
            <a:endParaRPr lang="fr-FR" dirty="0">
              <a:solidFill>
                <a:srgbClr val="000000"/>
              </a:solidFill>
              <a:latin typeface="+mj-lt"/>
              <a:ea typeface="Times New Roman"/>
              <a:cs typeface="Myriad Pro"/>
            </a:endParaRPr>
          </a:p>
          <a:p>
            <a:pPr marR="457200" lvl="0">
              <a:spcAft>
                <a:spcPts val="300"/>
              </a:spcAft>
            </a:pPr>
            <a:r>
              <a:rPr lang="fr-FR" sz="1400" dirty="0" smtClean="0">
                <a:solidFill>
                  <a:srgbClr val="000000"/>
                </a:solidFill>
                <a:latin typeface="Arial Narrow" pitchFamily="34" charset="0"/>
                <a:ea typeface="Times New Roman"/>
                <a:cs typeface="Myriad Pro"/>
              </a:rPr>
              <a:t>12 </a:t>
            </a:r>
            <a:r>
              <a:rPr lang="fr-FR" sz="1400" dirty="0">
                <a:solidFill>
                  <a:srgbClr val="000000"/>
                </a:solidFill>
                <a:latin typeface="Arial Narrow" pitchFamily="34" charset="0"/>
                <a:ea typeface="Times New Roman"/>
                <a:cs typeface="Myriad Pro"/>
              </a:rPr>
              <a:t>agences </a:t>
            </a:r>
            <a:r>
              <a:rPr lang="fr-FR" sz="1400" dirty="0" smtClean="0">
                <a:solidFill>
                  <a:srgbClr val="000000"/>
                </a:solidFill>
                <a:latin typeface="Arial Narrow" pitchFamily="34" charset="0"/>
                <a:ea typeface="Times New Roman"/>
                <a:cs typeface="Myriad Pro"/>
              </a:rPr>
              <a:t>(</a:t>
            </a:r>
            <a:r>
              <a:rPr lang="fr-FR" sz="1400" dirty="0">
                <a:solidFill>
                  <a:srgbClr val="000000"/>
                </a:solidFill>
                <a:latin typeface="Arial Narrow" pitchFamily="34" charset="0"/>
                <a:ea typeface="Times New Roman"/>
                <a:cs typeface="Myriad Pro"/>
              </a:rPr>
              <a:t>services techniques, commerciaux </a:t>
            </a:r>
            <a:r>
              <a:rPr lang="fr-FR" sz="1400" dirty="0" smtClean="0">
                <a:solidFill>
                  <a:srgbClr val="000000"/>
                </a:solidFill>
                <a:latin typeface="Arial Narrow" pitchFamily="34" charset="0"/>
                <a:ea typeface="Times New Roman"/>
                <a:cs typeface="Myriad Pro"/>
              </a:rPr>
              <a:t>et logistiques</a:t>
            </a:r>
            <a:r>
              <a:rPr lang="fr-FR" sz="1400" dirty="0">
                <a:solidFill>
                  <a:srgbClr val="000000"/>
                </a:solidFill>
                <a:latin typeface="Arial Narrow" pitchFamily="34" charset="0"/>
                <a:ea typeface="Times New Roman"/>
                <a:cs typeface="Myriad Pro"/>
              </a:rPr>
              <a:t>) </a:t>
            </a:r>
            <a:r>
              <a:rPr lang="fr-FR" sz="1400" dirty="0" smtClean="0">
                <a:solidFill>
                  <a:srgbClr val="000000"/>
                </a:solidFill>
                <a:latin typeface="Arial Narrow" pitchFamily="34" charset="0"/>
                <a:ea typeface="Times New Roman"/>
                <a:cs typeface="Myriad Pro"/>
              </a:rPr>
              <a:t>; </a:t>
            </a:r>
            <a:r>
              <a:rPr lang="fr-FR" sz="1400" dirty="0">
                <a:solidFill>
                  <a:srgbClr val="000000"/>
                </a:solidFill>
                <a:latin typeface="Arial Narrow" pitchFamily="34" charset="0"/>
                <a:ea typeface="Times New Roman"/>
                <a:cs typeface="Myriad Pro"/>
              </a:rPr>
              <a:t> </a:t>
            </a:r>
            <a:r>
              <a:rPr lang="fr-FR" sz="1400" dirty="0" smtClean="0">
                <a:solidFill>
                  <a:srgbClr val="000000"/>
                </a:solidFill>
                <a:latin typeface="Arial Narrow" pitchFamily="34" charset="0"/>
                <a:ea typeface="Times New Roman"/>
                <a:cs typeface="Myriad Pro"/>
              </a:rPr>
              <a:t>4 </a:t>
            </a:r>
            <a:r>
              <a:rPr lang="fr-FR" sz="1400" dirty="0">
                <a:solidFill>
                  <a:srgbClr val="000000"/>
                </a:solidFill>
                <a:latin typeface="Arial Narrow" pitchFamily="34" charset="0"/>
                <a:ea typeface="Times New Roman"/>
                <a:cs typeface="Myriad Pro"/>
              </a:rPr>
              <a:t>antennes </a:t>
            </a:r>
            <a:r>
              <a:rPr lang="fr-FR" sz="1400" dirty="0" smtClean="0">
                <a:solidFill>
                  <a:srgbClr val="000000"/>
                </a:solidFill>
                <a:latin typeface="Arial Narrow" pitchFamily="34" charset="0"/>
                <a:ea typeface="Times New Roman"/>
                <a:cs typeface="Myriad Pro"/>
              </a:rPr>
              <a:t>techniques rattachées; 12 </a:t>
            </a:r>
            <a:r>
              <a:rPr lang="fr-FR" sz="1400" dirty="0">
                <a:solidFill>
                  <a:srgbClr val="000000"/>
                </a:solidFill>
                <a:latin typeface="Arial Narrow" pitchFamily="34" charset="0"/>
                <a:ea typeface="Times New Roman"/>
                <a:cs typeface="Myriad Pro"/>
              </a:rPr>
              <a:t>sites complémentaires Euralliance’s  (sur 36 au total</a:t>
            </a:r>
            <a:r>
              <a:rPr lang="fr-FR" sz="1400" dirty="0">
                <a:solidFill>
                  <a:srgbClr val="000000"/>
                </a:solidFill>
                <a:latin typeface="Bradley Hand ITC" pitchFamily="66" charset="0"/>
                <a:ea typeface="Times New Roman"/>
                <a:cs typeface="Myriad Pro"/>
              </a:rPr>
              <a:t>)</a:t>
            </a:r>
            <a:endParaRPr lang="fr-FR" sz="1400" dirty="0">
              <a:solidFill>
                <a:srgbClr val="000000"/>
              </a:solidFill>
              <a:latin typeface="Bradley Hand ITC" pitchFamily="66" charset="0"/>
              <a:ea typeface="Times New Roman"/>
              <a:cs typeface="Times New Roman"/>
            </a:endParaRPr>
          </a:p>
        </p:txBody>
      </p:sp>
      <p:sp>
        <p:nvSpPr>
          <p:cNvPr id="48" name="Flèche droite 47"/>
          <p:cNvSpPr/>
          <p:nvPr/>
        </p:nvSpPr>
        <p:spPr>
          <a:xfrm>
            <a:off x="4211960" y="1007362"/>
            <a:ext cx="216024" cy="144016"/>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dirty="0"/>
          </a:p>
        </p:txBody>
      </p:sp>
      <p:sp>
        <p:nvSpPr>
          <p:cNvPr id="50" name="Bouton d'action : Début 49">
            <a:hlinkClick r:id="rId9" action="ppaction://hlinksldjump" highlightClick="1"/>
          </p:cNvPr>
          <p:cNvSpPr/>
          <p:nvPr/>
        </p:nvSpPr>
        <p:spPr>
          <a:xfrm>
            <a:off x="683568" y="6315214"/>
            <a:ext cx="288032" cy="285700"/>
          </a:xfrm>
          <a:prstGeom prst="actionButtonBeginning">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dirty="0"/>
          </a:p>
        </p:txBody>
      </p:sp>
      <p:pic>
        <p:nvPicPr>
          <p:cNvPr id="49" name="Picture 2" descr="C:\DATA\Marketing_&amp;_Communication\Charte graphique\Carte de France\France-Quadria-+-E's.jpg"/>
          <p:cNvPicPr>
            <a:picLocks noChangeAspect="1" noChangeArrowheads="1"/>
          </p:cNvPicPr>
          <p:nvPr/>
        </p:nvPicPr>
        <p:blipFill>
          <a:blip r:embed="rId10" cstate="print">
            <a:clrChange>
              <a:clrFrom>
                <a:srgbClr val="FFFFFF"/>
              </a:clrFrom>
              <a:clrTo>
                <a:srgbClr val="FFFFFF">
                  <a:alpha val="0"/>
                </a:srgbClr>
              </a:clrTo>
            </a:clrChange>
          </a:blip>
          <a:srcRect/>
          <a:stretch>
            <a:fillRect/>
          </a:stretch>
        </p:blipFill>
        <p:spPr bwMode="auto">
          <a:xfrm>
            <a:off x="5292080" y="2788479"/>
            <a:ext cx="3274388" cy="3321143"/>
          </a:xfrm>
          <a:prstGeom prst="rect">
            <a:avLst/>
          </a:prstGeom>
          <a:noFill/>
        </p:spPr>
      </p:pic>
      <p:pic>
        <p:nvPicPr>
          <p:cNvPr id="11" name="Image 10"/>
          <p:cNvPicPr>
            <a:picLocks noChangeAspect="1"/>
          </p:cNvPicPr>
          <p:nvPr/>
        </p:nvPicPr>
        <p:blipFill>
          <a:blip r:embed="rId11"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514891" y="5856725"/>
            <a:ext cx="1453133" cy="916977"/>
          </a:xfrm>
          <a:prstGeom prst="rect">
            <a:avLst/>
          </a:prstGeom>
        </p:spPr>
      </p:pic>
    </p:spTree>
    <p:extLst>
      <p:ext uri="{BB962C8B-B14F-4D97-AF65-F5344CB8AC3E}">
        <p14:creationId xmlns:p14="http://schemas.microsoft.com/office/powerpoint/2010/main" val="327208814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childTnLst>
                                </p:cTn>
                              </p:par>
                            </p:childTnLst>
                          </p:cTn>
                        </p:par>
                        <p:par>
                          <p:cTn id="11" fill="hold">
                            <p:stCondLst>
                              <p:cond delay="500"/>
                            </p:stCondLst>
                            <p:childTnLst>
                              <p:par>
                                <p:cTn id="12" presetID="10" presetClass="entr" presetSubtype="0" fill="hold" grpId="0" nodeType="afterEffect">
                                  <p:stCondLst>
                                    <p:cond delay="25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par>
                                <p:cTn id="15" presetID="10" presetClass="entr" presetSubtype="0" fill="hold" nodeType="withEffect">
                                  <p:stCondLst>
                                    <p:cond delay="25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par>
                                <p:cTn id="18" presetID="10" presetClass="entr" presetSubtype="0" fill="hold" grpId="0" nodeType="withEffect">
                                  <p:stCondLst>
                                    <p:cond delay="250"/>
                                  </p:stCondLst>
                                  <p:childTnLst>
                                    <p:set>
                                      <p:cBhvr>
                                        <p:cTn id="19" dur="1" fill="hold">
                                          <p:stCondLst>
                                            <p:cond delay="0"/>
                                          </p:stCondLst>
                                        </p:cTn>
                                        <p:tgtEl>
                                          <p:spTgt spid="47"/>
                                        </p:tgtEl>
                                        <p:attrNameLst>
                                          <p:attrName>style.visibility</p:attrName>
                                        </p:attrNameLst>
                                      </p:cBhvr>
                                      <p:to>
                                        <p:strVal val="visible"/>
                                      </p:to>
                                    </p:set>
                                    <p:animEffect transition="in" filter="fade">
                                      <p:cBhvr>
                                        <p:cTn id="20" dur="500"/>
                                        <p:tgtEl>
                                          <p:spTgt spid="47"/>
                                        </p:tgtEl>
                                      </p:cBhvr>
                                    </p:animEffect>
                                  </p:childTnLst>
                                </p:cTn>
                              </p:par>
                              <p:par>
                                <p:cTn id="21" presetID="31" presetClass="entr" presetSubtype="0"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p:cTn id="23" dur="1000" fill="hold"/>
                                        <p:tgtEl>
                                          <p:spTgt spid="11"/>
                                        </p:tgtEl>
                                        <p:attrNameLst>
                                          <p:attrName>ppt_w</p:attrName>
                                        </p:attrNameLst>
                                      </p:cBhvr>
                                      <p:tavLst>
                                        <p:tav tm="0">
                                          <p:val>
                                            <p:fltVal val="0"/>
                                          </p:val>
                                        </p:tav>
                                        <p:tav tm="100000">
                                          <p:val>
                                            <p:strVal val="#ppt_w"/>
                                          </p:val>
                                        </p:tav>
                                      </p:tavLst>
                                    </p:anim>
                                    <p:anim calcmode="lin" valueType="num">
                                      <p:cBhvr>
                                        <p:cTn id="24" dur="1000" fill="hold"/>
                                        <p:tgtEl>
                                          <p:spTgt spid="11"/>
                                        </p:tgtEl>
                                        <p:attrNameLst>
                                          <p:attrName>ppt_h</p:attrName>
                                        </p:attrNameLst>
                                      </p:cBhvr>
                                      <p:tavLst>
                                        <p:tav tm="0">
                                          <p:val>
                                            <p:fltVal val="0"/>
                                          </p:val>
                                        </p:tav>
                                        <p:tav tm="100000">
                                          <p:val>
                                            <p:strVal val="#ppt_h"/>
                                          </p:val>
                                        </p:tav>
                                      </p:tavLst>
                                    </p:anim>
                                    <p:anim calcmode="lin" valueType="num">
                                      <p:cBhvr>
                                        <p:cTn id="25" dur="1000" fill="hold"/>
                                        <p:tgtEl>
                                          <p:spTgt spid="11"/>
                                        </p:tgtEl>
                                        <p:attrNameLst>
                                          <p:attrName>style.rotation</p:attrName>
                                        </p:attrNameLst>
                                      </p:cBhvr>
                                      <p:tavLst>
                                        <p:tav tm="0">
                                          <p:val>
                                            <p:fltVal val="90"/>
                                          </p:val>
                                        </p:tav>
                                        <p:tav tm="100000">
                                          <p:val>
                                            <p:fltVal val="0"/>
                                          </p:val>
                                        </p:tav>
                                      </p:tavLst>
                                    </p:anim>
                                    <p:animEffect transition="in" filter="fade">
                                      <p:cBhvr>
                                        <p:cTn id="2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47" grpId="0"/>
      <p:bldP spid="4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6300192" y="404664"/>
            <a:ext cx="2566628" cy="1800200"/>
          </a:xfrm>
        </p:spPr>
        <p:txBody>
          <a:bodyPr>
            <a:normAutofit/>
          </a:bodyPr>
          <a:lstStyle/>
          <a:p>
            <a:endParaRPr lang="fr-FR" dirty="0" smtClean="0"/>
          </a:p>
          <a:p>
            <a:endParaRPr lang="fr-FR" dirty="0"/>
          </a:p>
          <a:p>
            <a:endParaRPr lang="fr-FR" dirty="0" smtClean="0"/>
          </a:p>
          <a:p>
            <a:endParaRPr lang="fr-FR" dirty="0" smtClean="0"/>
          </a:p>
          <a:p>
            <a:endParaRPr lang="fr-FR" b="0" dirty="0" smtClean="0"/>
          </a:p>
          <a:p>
            <a:endParaRPr lang="fr-FR" b="0" dirty="0"/>
          </a:p>
        </p:txBody>
      </p:sp>
      <p:pic>
        <p:nvPicPr>
          <p:cNvPr id="7" name="Image 6" descr="Quadria-Cloud%20petit.png"/>
          <p:cNvPicPr>
            <a:picLocks noChangeAspect="1"/>
          </p:cNvPicPr>
          <p:nvPr/>
        </p:nvPicPr>
        <p:blipFill>
          <a:blip r:embed="rId3" cstate="print"/>
          <a:stretch>
            <a:fillRect/>
          </a:stretch>
        </p:blipFill>
        <p:spPr>
          <a:xfrm>
            <a:off x="539552" y="548680"/>
            <a:ext cx="2648320" cy="838317"/>
          </a:xfrm>
          <a:prstGeom prst="rect">
            <a:avLst/>
          </a:prstGeom>
        </p:spPr>
      </p:pic>
      <p:pic>
        <p:nvPicPr>
          <p:cNvPr id="8" name="Image 7" descr="Schema.jpg"/>
          <p:cNvPicPr>
            <a:picLocks noChangeAspect="1"/>
          </p:cNvPicPr>
          <p:nvPr/>
        </p:nvPicPr>
        <p:blipFill>
          <a:blip r:embed="rId4" cstate="screen"/>
          <a:stretch>
            <a:fillRect/>
          </a:stretch>
        </p:blipFill>
        <p:spPr>
          <a:xfrm>
            <a:off x="6894260" y="995297"/>
            <a:ext cx="2031530" cy="1365078"/>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pic>
        <p:nvPicPr>
          <p:cNvPr id="10" name="Image 2"/>
          <p:cNvPicPr>
            <a:picLocks noChangeAspect="1"/>
          </p:cNvPicPr>
          <p:nvPr/>
        </p:nvPicPr>
        <p:blipFill>
          <a:blip r:embed="rId5" cstate="print"/>
          <a:srcRect/>
          <a:stretch>
            <a:fillRect/>
          </a:stretch>
        </p:blipFill>
        <p:spPr bwMode="auto">
          <a:xfrm>
            <a:off x="1532110" y="3140968"/>
            <a:ext cx="1655762" cy="2193925"/>
          </a:xfrm>
          <a:prstGeom prst="rect">
            <a:avLst/>
          </a:prstGeom>
          <a:noFill/>
          <a:ln w="9525">
            <a:noFill/>
            <a:miter lim="800000"/>
            <a:headEnd/>
            <a:tailEnd/>
          </a:ln>
        </p:spPr>
      </p:pic>
      <p:sp>
        <p:nvSpPr>
          <p:cNvPr id="11" name="Titre 1"/>
          <p:cNvSpPr txBox="1">
            <a:spLocks/>
          </p:cNvSpPr>
          <p:nvPr/>
        </p:nvSpPr>
        <p:spPr>
          <a:xfrm>
            <a:off x="1619672" y="1319833"/>
            <a:ext cx="5328592" cy="648072"/>
          </a:xfrm>
          <a:prstGeom prst="rect">
            <a:avLst/>
          </a:prstGeom>
          <a:ln>
            <a:noFill/>
          </a:ln>
        </p:spPr>
        <p:txBody>
          <a:bodyPr vert="horz" lIns="91440" tIns="45720" rIns="91440" bIns="45720" rtlCol="0" anchor="b">
            <a:noAutofit/>
          </a:bodyPr>
          <a:lstStyle>
            <a:lvl1pPr algn="l" defTabSz="914400" rtl="0" eaLnBrk="1" latinLnBrk="0" hangingPunct="1">
              <a:spcBef>
                <a:spcPct val="0"/>
              </a:spcBef>
              <a:buNone/>
              <a:defRPr sz="2000" b="1" kern="1200">
                <a:solidFill>
                  <a:schemeClr val="tx1"/>
                </a:solidFill>
                <a:latin typeface="Myriad Pro Light" pitchFamily="34" charset="0"/>
                <a:ea typeface="+mj-ea"/>
                <a:cs typeface="+mj-cs"/>
              </a:defRPr>
            </a:lvl1pPr>
          </a:lstStyle>
          <a:p>
            <a:pPr algn="ctr"/>
            <a:r>
              <a:rPr lang="fr-FR" dirty="0" smtClean="0"/>
              <a:t>Notre offre CLASSE NUMERIQUE </a:t>
            </a:r>
            <a:endParaRPr lang="fr-FR" dirty="0"/>
          </a:p>
        </p:txBody>
      </p:sp>
      <p:pic>
        <p:nvPicPr>
          <p:cNvPr id="12" name="Image 5" descr="C:\DATA\Marketing_&amp;_Communication\Offres commerciales\Classes Mobiles\Images\Flower Concept Light\DSC01038.jpg"/>
          <p:cNvPicPr>
            <a:picLocks noChangeAspect="1" noChangeArrowheads="1"/>
          </p:cNvPicPr>
          <p:nvPr/>
        </p:nvPicPr>
        <p:blipFill>
          <a:blip r:embed="rId6" cstate="print"/>
          <a:srcRect/>
          <a:stretch>
            <a:fillRect/>
          </a:stretch>
        </p:blipFill>
        <p:spPr bwMode="auto">
          <a:xfrm>
            <a:off x="5336176" y="3638738"/>
            <a:ext cx="2876705" cy="2277928"/>
          </a:xfrm>
          <a:prstGeom prst="rect">
            <a:avLst/>
          </a:prstGeom>
          <a:noFill/>
          <a:ln w="9525">
            <a:noFill/>
            <a:miter lim="800000"/>
            <a:headEnd/>
            <a:tailEnd/>
          </a:ln>
        </p:spPr>
      </p:pic>
      <p:pic>
        <p:nvPicPr>
          <p:cNvPr id="13" name="Image 21"/>
          <p:cNvPicPr>
            <a:picLocks noChangeAspect="1"/>
          </p:cNvPicPr>
          <p:nvPr/>
        </p:nvPicPr>
        <p:blipFill>
          <a:blip r:embed="rId7" cstate="print"/>
          <a:srcRect/>
          <a:stretch>
            <a:fillRect/>
          </a:stretch>
        </p:blipFill>
        <p:spPr bwMode="auto">
          <a:xfrm>
            <a:off x="5868144" y="2933129"/>
            <a:ext cx="2344737" cy="423863"/>
          </a:xfrm>
          <a:prstGeom prst="rect">
            <a:avLst/>
          </a:prstGeom>
          <a:noFill/>
          <a:ln w="9525">
            <a:noFill/>
            <a:miter lim="800000"/>
            <a:headEnd/>
            <a:tailEnd/>
          </a:ln>
        </p:spPr>
      </p:pic>
      <p:sp>
        <p:nvSpPr>
          <p:cNvPr id="2" name="Espace réservé du texte 1"/>
          <p:cNvSpPr>
            <a:spLocks noGrp="1"/>
          </p:cNvSpPr>
          <p:nvPr>
            <p:ph type="body" sz="half" idx="2"/>
          </p:nvPr>
        </p:nvSpPr>
        <p:spPr>
          <a:xfrm>
            <a:off x="1203784" y="2750564"/>
            <a:ext cx="1882552" cy="520081"/>
          </a:xfrm>
        </p:spPr>
        <p:txBody>
          <a:bodyPr/>
          <a:lstStyle/>
          <a:p>
            <a:r>
              <a:rPr lang="fr-FR" dirty="0" smtClean="0">
                <a:latin typeface="Arial Narrow" pitchFamily="34" charset="0"/>
              </a:rPr>
              <a:t>La classe mobile</a:t>
            </a:r>
            <a:endParaRPr lang="fr-FR" dirty="0">
              <a:latin typeface="Arial Narrow" pitchFamily="34" charset="0"/>
            </a:endParaRPr>
          </a:p>
        </p:txBody>
      </p:sp>
      <p:sp>
        <p:nvSpPr>
          <p:cNvPr id="14" name="Espace réservé du texte 1"/>
          <p:cNvSpPr txBox="1">
            <a:spLocks/>
          </p:cNvSpPr>
          <p:nvPr/>
        </p:nvSpPr>
        <p:spPr>
          <a:xfrm>
            <a:off x="4283968" y="3393184"/>
            <a:ext cx="1882552" cy="520081"/>
          </a:xfrm>
          <a:prstGeom prst="rect">
            <a:avLst/>
          </a:prstGeom>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1400" b="1" kern="1200">
                <a:solidFill>
                  <a:schemeClr val="tx1"/>
                </a:solidFill>
                <a:latin typeface="Bradley Hand ITC" pitchFamily="66" charset="0"/>
                <a:ea typeface="+mn-ea"/>
                <a:cs typeface="+mn-cs"/>
              </a:defRPr>
            </a:lvl1pPr>
            <a:lvl2pPr marL="457200" indent="0" algn="l" defTabSz="914400" rtl="0" eaLnBrk="1" latinLnBrk="0" hangingPunct="1">
              <a:spcBef>
                <a:spcPct val="20000"/>
              </a:spcBef>
              <a:buSzPct val="64000"/>
              <a:buFont typeface="Wingdings" pitchFamily="2" charset="2"/>
              <a:buNone/>
              <a:defRPr sz="1200" kern="1200">
                <a:solidFill>
                  <a:schemeClr val="tx1"/>
                </a:solidFill>
                <a:latin typeface="Bradley Hand ITC" pitchFamily="66" charset="0"/>
                <a:ea typeface="+mn-ea"/>
                <a:cs typeface="+mn-cs"/>
              </a:defRPr>
            </a:lvl2pPr>
            <a:lvl3pPr marL="914400" indent="0" algn="l" defTabSz="914400" rtl="0" eaLnBrk="1" latinLnBrk="0" hangingPunct="1">
              <a:spcBef>
                <a:spcPct val="20000"/>
              </a:spcBef>
              <a:buSzPct val="50000"/>
              <a:buFont typeface="Wingdings" pitchFamily="2" charset="2"/>
              <a:buNone/>
              <a:defRPr sz="1000" kern="1200">
                <a:solidFill>
                  <a:schemeClr val="tx1"/>
                </a:solidFill>
                <a:latin typeface="Bradley Hand ITC" pitchFamily="66" charset="0"/>
                <a:ea typeface="+mn-ea"/>
                <a:cs typeface="+mn-cs"/>
              </a:defRPr>
            </a:lvl3pPr>
            <a:lvl4pPr marL="1371600" indent="0" algn="l" defTabSz="914400" rtl="0" eaLnBrk="1" latinLnBrk="0" hangingPunct="1">
              <a:spcBef>
                <a:spcPct val="20000"/>
              </a:spcBef>
              <a:buSzPct val="50000"/>
              <a:buFont typeface="Wingdings" pitchFamily="2" charset="2"/>
              <a:buNone/>
              <a:defRPr sz="900" kern="1200">
                <a:solidFill>
                  <a:schemeClr val="tx1"/>
                </a:solidFill>
                <a:latin typeface="Bradley Hand ITC" pitchFamily="66" charset="0"/>
                <a:ea typeface="+mn-ea"/>
                <a:cs typeface="+mn-cs"/>
              </a:defRPr>
            </a:lvl4pPr>
            <a:lvl5pPr marL="1828800" indent="0" algn="l" defTabSz="914400" rtl="0" eaLnBrk="1" latinLnBrk="0" hangingPunct="1">
              <a:spcBef>
                <a:spcPct val="20000"/>
              </a:spcBef>
              <a:buSzPct val="50000"/>
              <a:buFont typeface="Wingdings" pitchFamily="2" charset="2"/>
              <a:buNone/>
              <a:defRPr sz="900" kern="1200">
                <a:solidFill>
                  <a:schemeClr val="tx1"/>
                </a:solidFill>
                <a:latin typeface="Bradley Hand ITC" pitchFamily="66" charset="0"/>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r>
              <a:rPr lang="fr-FR" dirty="0" err="1" smtClean="0">
                <a:latin typeface="Arial Narrow" pitchFamily="34" charset="0"/>
              </a:rPr>
              <a:t>Multiseat</a:t>
            </a:r>
            <a:r>
              <a:rPr lang="fr-FR" dirty="0" smtClean="0">
                <a:latin typeface="Arial Narrow" pitchFamily="34" charset="0"/>
              </a:rPr>
              <a:t> </a:t>
            </a:r>
            <a:endParaRPr lang="fr-FR" dirty="0">
              <a:latin typeface="Arial Narrow" pitchFamily="34" charset="0"/>
            </a:endParaRPr>
          </a:p>
        </p:txBody>
      </p:sp>
      <p:pic>
        <p:nvPicPr>
          <p:cNvPr id="15" name="Image 14"/>
          <p:cNvPicPr>
            <a:picLocks noChangeAspect="1"/>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87624" y="5556880"/>
            <a:ext cx="1453133" cy="916977"/>
          </a:xfrm>
          <a:prstGeom prst="rect">
            <a:avLst/>
          </a:prstGeom>
        </p:spPr>
      </p:pic>
    </p:spTree>
    <p:extLst>
      <p:ext uri="{BB962C8B-B14F-4D97-AF65-F5344CB8AC3E}">
        <p14:creationId xmlns:p14="http://schemas.microsoft.com/office/powerpoint/2010/main" val="2357165491"/>
      </p:ext>
    </p:extLst>
  </p:cSld>
  <p:clrMapOvr>
    <a:masterClrMapping/>
  </p:clrMapOvr>
  <mc:AlternateContent xmlns:mc="http://schemas.openxmlformats.org/markup-compatibility/2006" xmlns:p14="http://schemas.microsoft.com/office/powerpoint/2010/main">
    <mc:Choice Requires="p14">
      <p:transition spd="slow" p14:dur="1200" advTm="17101">
        <p14:prism/>
      </p:transition>
    </mc:Choice>
    <mc:Fallback xmlns="">
      <p:transition spd="slow" advTm="17101">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1000" fill="hold"/>
                                        <p:tgtEl>
                                          <p:spTgt spid="15"/>
                                        </p:tgtEl>
                                        <p:attrNameLst>
                                          <p:attrName>ppt_w</p:attrName>
                                        </p:attrNameLst>
                                      </p:cBhvr>
                                      <p:tavLst>
                                        <p:tav tm="0">
                                          <p:val>
                                            <p:fltVal val="0"/>
                                          </p:val>
                                        </p:tav>
                                        <p:tav tm="100000">
                                          <p:val>
                                            <p:strVal val="#ppt_w"/>
                                          </p:val>
                                        </p:tav>
                                      </p:tavLst>
                                    </p:anim>
                                    <p:anim calcmode="lin" valueType="num">
                                      <p:cBhvr>
                                        <p:cTn id="8" dur="1000" fill="hold"/>
                                        <p:tgtEl>
                                          <p:spTgt spid="15"/>
                                        </p:tgtEl>
                                        <p:attrNameLst>
                                          <p:attrName>ppt_h</p:attrName>
                                        </p:attrNameLst>
                                      </p:cBhvr>
                                      <p:tavLst>
                                        <p:tav tm="0">
                                          <p:val>
                                            <p:fltVal val="0"/>
                                          </p:val>
                                        </p:tav>
                                        <p:tav tm="100000">
                                          <p:val>
                                            <p:strVal val="#ppt_h"/>
                                          </p:val>
                                        </p:tav>
                                      </p:tavLst>
                                    </p:anim>
                                    <p:anim calcmode="lin" valueType="num">
                                      <p:cBhvr>
                                        <p:cTn id="9" dur="1000" fill="hold"/>
                                        <p:tgtEl>
                                          <p:spTgt spid="15"/>
                                        </p:tgtEl>
                                        <p:attrNameLst>
                                          <p:attrName>style.rotation</p:attrName>
                                        </p:attrNameLst>
                                      </p:cBhvr>
                                      <p:tavLst>
                                        <p:tav tm="0">
                                          <p:val>
                                            <p:fltVal val="90"/>
                                          </p:val>
                                        </p:tav>
                                        <p:tav tm="100000">
                                          <p:val>
                                            <p:fltVal val="0"/>
                                          </p:val>
                                        </p:tav>
                                      </p:tavLst>
                                    </p:anim>
                                    <p:animEffect transition="in" filter="fade">
                                      <p:cBhvr>
                                        <p:cTn id="10"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15616" y="1382911"/>
            <a:ext cx="7126560" cy="1470025"/>
          </a:xfrm>
        </p:spPr>
        <p:txBody>
          <a:bodyPr/>
          <a:lstStyle/>
          <a:p>
            <a:r>
              <a:rPr lang="fr-FR" dirty="0" smtClean="0"/>
              <a:t>Partenariat QUADRIA / PROMETHEAN</a:t>
            </a:r>
            <a:endParaRPr lang="fr-FR" dirty="0"/>
          </a:p>
        </p:txBody>
      </p:sp>
      <p:sp>
        <p:nvSpPr>
          <p:cNvPr id="3" name="Sous-titre 2"/>
          <p:cNvSpPr>
            <a:spLocks noGrp="1"/>
          </p:cNvSpPr>
          <p:nvPr>
            <p:ph type="subTitle" idx="1"/>
          </p:nvPr>
        </p:nvSpPr>
        <p:spPr>
          <a:xfrm>
            <a:off x="3707904" y="3212976"/>
            <a:ext cx="3776464" cy="1561728"/>
          </a:xfrm>
        </p:spPr>
        <p:txBody>
          <a:bodyPr>
            <a:normAutofit/>
          </a:bodyPr>
          <a:lstStyle/>
          <a:p>
            <a:pPr marL="285750" indent="-285750">
              <a:buFontTx/>
              <a:buChar char="-"/>
            </a:pPr>
            <a:r>
              <a:rPr lang="fr-FR" sz="1600" b="0" dirty="0" smtClean="0">
                <a:latin typeface="Arial Narrow" pitchFamily="34" charset="0"/>
              </a:rPr>
              <a:t>Techniciens agréés</a:t>
            </a:r>
          </a:p>
          <a:p>
            <a:pPr marL="285750" indent="-285750">
              <a:buFontTx/>
              <a:buChar char="-"/>
            </a:pPr>
            <a:r>
              <a:rPr lang="fr-FR" sz="1600" b="0" dirty="0" smtClean="0">
                <a:latin typeface="Arial Narrow" pitchFamily="34" charset="0"/>
              </a:rPr>
              <a:t>Service formation</a:t>
            </a:r>
          </a:p>
          <a:p>
            <a:pPr marL="285750" indent="-285750">
              <a:buFontTx/>
              <a:buChar char="-"/>
            </a:pPr>
            <a:r>
              <a:rPr lang="fr-FR" sz="1600" b="0" dirty="0" smtClean="0">
                <a:latin typeface="Arial Narrow" pitchFamily="34" charset="0"/>
              </a:rPr>
              <a:t>Maintenance, service après vente </a:t>
            </a:r>
          </a:p>
          <a:p>
            <a:pPr marL="285750" indent="-285750">
              <a:buFontTx/>
              <a:buChar char="-"/>
            </a:pPr>
            <a:endParaRPr lang="fr-FR" sz="1600" b="0" dirty="0" smtClean="0">
              <a:latin typeface="Arial Narrow" pitchFamily="34" charset="0"/>
            </a:endParaRPr>
          </a:p>
        </p:txBody>
      </p:sp>
      <p:pic>
        <p:nvPicPr>
          <p:cNvPr id="4" name="Picture 10" descr="444_2023_ActivBoards_Side.jpg"/>
          <p:cNvPicPr>
            <a:picLocks noChangeAspect="1"/>
          </p:cNvPicPr>
          <p:nvPr/>
        </p:nvPicPr>
        <p:blipFill>
          <a:blip r:embed="rId3" cstate="email"/>
          <a:srcRect r="5074" b="2589"/>
          <a:stretch>
            <a:fillRect/>
          </a:stretch>
        </p:blipFill>
        <p:spPr>
          <a:xfrm>
            <a:off x="525404" y="2852936"/>
            <a:ext cx="2434363" cy="3202860"/>
          </a:xfrm>
          <a:prstGeom prst="rect">
            <a:avLst/>
          </a:prstGeom>
        </p:spPr>
      </p:pic>
      <p:pic>
        <p:nvPicPr>
          <p:cNvPr id="5" name="Image 4"/>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651157" y="5805264"/>
            <a:ext cx="1453133" cy="916977"/>
          </a:xfrm>
          <a:prstGeom prst="rect">
            <a:avLst/>
          </a:prstGeom>
        </p:spPr>
      </p:pic>
    </p:spTree>
    <p:extLst>
      <p:ext uri="{BB962C8B-B14F-4D97-AF65-F5344CB8AC3E}">
        <p14:creationId xmlns:p14="http://schemas.microsoft.com/office/powerpoint/2010/main" val="2039952989"/>
      </p:ext>
    </p:extLst>
  </p:cSld>
  <p:clrMapOvr>
    <a:masterClrMapping/>
  </p:clrMapOvr>
  <p:transition spd="slow" advTm="16522">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fontAlgn="auto">
              <a:spcAft>
                <a:spcPts val="0"/>
              </a:spcAft>
              <a:defRPr/>
            </a:pPr>
            <a:r>
              <a:rPr dirty="0" err="1" smtClean="0">
                <a:latin typeface="Arial Narrow" pitchFamily="34" charset="0"/>
              </a:rPr>
              <a:t>Nos</a:t>
            </a:r>
            <a:r>
              <a:rPr dirty="0" smtClean="0">
                <a:latin typeface="Arial Narrow" pitchFamily="34" charset="0"/>
              </a:rPr>
              <a:t> </a:t>
            </a:r>
            <a:r>
              <a:rPr lang="fr-FR" dirty="0" smtClean="0">
                <a:latin typeface="Arial Narrow" pitchFamily="34" charset="0"/>
              </a:rPr>
              <a:t>principaux </a:t>
            </a:r>
            <a:r>
              <a:rPr dirty="0" err="1" smtClean="0">
                <a:latin typeface="Arial Narrow" pitchFamily="34" charset="0"/>
              </a:rPr>
              <a:t>partenaires</a:t>
            </a:r>
            <a:endParaRPr dirty="0">
              <a:latin typeface="Arial Narrow" pitchFamily="34" charset="0"/>
            </a:endParaRPr>
          </a:p>
        </p:txBody>
      </p:sp>
      <p:pic>
        <p:nvPicPr>
          <p:cNvPr id="10" name="Picture 10" descr="IBM"/>
          <p:cNvPicPr>
            <a:picLocks noChangeAspect="1" noChangeArrowheads="1"/>
          </p:cNvPicPr>
          <p:nvPr/>
        </p:nvPicPr>
        <p:blipFill>
          <a:blip r:embed="rId2" cstate="screen">
            <a:clrChange>
              <a:clrFrom>
                <a:srgbClr val="FFFFFF"/>
              </a:clrFrom>
              <a:clrTo>
                <a:srgbClr val="FFFFFF">
                  <a:alpha val="0"/>
                </a:srgbClr>
              </a:clrTo>
            </a:clrChange>
          </a:blip>
          <a:srcRect/>
          <a:stretch>
            <a:fillRect/>
          </a:stretch>
        </p:blipFill>
        <p:spPr bwMode="auto">
          <a:xfrm>
            <a:off x="4929190" y="2589034"/>
            <a:ext cx="1433227" cy="623942"/>
          </a:xfrm>
          <a:prstGeom prst="rect">
            <a:avLst/>
          </a:prstGeom>
          <a:noFill/>
          <a:ln w="9525">
            <a:noFill/>
            <a:miter lim="800000"/>
            <a:headEnd/>
            <a:tailEnd/>
          </a:ln>
        </p:spPr>
      </p:pic>
      <p:pic>
        <p:nvPicPr>
          <p:cNvPr id="11" name="Picture 13" descr="Brother-bleu"/>
          <p:cNvPicPr>
            <a:picLocks noChangeAspect="1" noChangeArrowheads="1"/>
          </p:cNvPicPr>
          <p:nvPr/>
        </p:nvPicPr>
        <p:blipFill>
          <a:blip r:embed="rId3" cstate="screen">
            <a:clrChange>
              <a:clrFrom>
                <a:srgbClr val="FFFFFF"/>
              </a:clrFrom>
              <a:clrTo>
                <a:srgbClr val="FFFFFF">
                  <a:alpha val="0"/>
                </a:srgbClr>
              </a:clrTo>
            </a:clrChange>
          </a:blip>
          <a:srcRect/>
          <a:stretch>
            <a:fillRect/>
          </a:stretch>
        </p:blipFill>
        <p:spPr bwMode="auto">
          <a:xfrm>
            <a:off x="862974" y="4640409"/>
            <a:ext cx="1317211" cy="325412"/>
          </a:xfrm>
          <a:prstGeom prst="rect">
            <a:avLst/>
          </a:prstGeom>
          <a:noFill/>
          <a:ln w="9525">
            <a:noFill/>
            <a:miter lim="800000"/>
            <a:headEnd/>
            <a:tailEnd/>
          </a:ln>
        </p:spPr>
      </p:pic>
      <p:pic>
        <p:nvPicPr>
          <p:cNvPr id="12" name="Picture 14" descr="ARKOON logo"/>
          <p:cNvPicPr>
            <a:picLocks noChangeAspect="1" noChangeArrowheads="1"/>
          </p:cNvPicPr>
          <p:nvPr/>
        </p:nvPicPr>
        <p:blipFill>
          <a:blip r:embed="rId4" cstate="screen">
            <a:clrChange>
              <a:clrFrom>
                <a:srgbClr val="FFFFFF"/>
              </a:clrFrom>
              <a:clrTo>
                <a:srgbClr val="FFFFFF">
                  <a:alpha val="0"/>
                </a:srgbClr>
              </a:clrTo>
            </a:clrChange>
          </a:blip>
          <a:srcRect/>
          <a:stretch>
            <a:fillRect/>
          </a:stretch>
        </p:blipFill>
        <p:spPr bwMode="auto">
          <a:xfrm>
            <a:off x="879952" y="3655780"/>
            <a:ext cx="1283254" cy="376346"/>
          </a:xfrm>
          <a:prstGeom prst="rect">
            <a:avLst/>
          </a:prstGeom>
          <a:noFill/>
          <a:ln w="9525">
            <a:noFill/>
            <a:miter lim="800000"/>
            <a:headEnd/>
            <a:tailEnd/>
          </a:ln>
        </p:spPr>
      </p:pic>
      <p:pic>
        <p:nvPicPr>
          <p:cNvPr id="19" name="Picture 27" descr="LEXMARK"/>
          <p:cNvPicPr>
            <a:picLocks noChangeAspect="1" noChangeArrowheads="1"/>
          </p:cNvPicPr>
          <p:nvPr/>
        </p:nvPicPr>
        <p:blipFill>
          <a:blip r:embed="rId5" cstate="screen">
            <a:clrChange>
              <a:clrFrom>
                <a:srgbClr val="FFFFFF"/>
              </a:clrFrom>
              <a:clrTo>
                <a:srgbClr val="FFFFFF">
                  <a:alpha val="0"/>
                </a:srgbClr>
              </a:clrTo>
            </a:clrChange>
          </a:blip>
          <a:srcRect/>
          <a:stretch>
            <a:fillRect/>
          </a:stretch>
        </p:blipFill>
        <p:spPr bwMode="auto">
          <a:xfrm>
            <a:off x="5004176" y="4648191"/>
            <a:ext cx="1283254" cy="309849"/>
          </a:xfrm>
          <a:prstGeom prst="rect">
            <a:avLst/>
          </a:prstGeom>
          <a:noFill/>
          <a:ln w="9525">
            <a:noFill/>
            <a:miter lim="800000"/>
            <a:headEnd/>
            <a:tailEnd/>
          </a:ln>
        </p:spPr>
      </p:pic>
      <p:pic>
        <p:nvPicPr>
          <p:cNvPr id="21" name="Picture 29" descr="OKI LOGO - RED"/>
          <p:cNvPicPr>
            <a:picLocks noChangeAspect="1" noChangeArrowheads="1"/>
          </p:cNvPicPr>
          <p:nvPr/>
        </p:nvPicPr>
        <p:blipFill>
          <a:blip r:embed="rId6" cstate="screen">
            <a:clrChange>
              <a:clrFrom>
                <a:srgbClr val="FFFFFF"/>
              </a:clrFrom>
              <a:clrTo>
                <a:srgbClr val="FFFFFF">
                  <a:alpha val="0"/>
                </a:srgbClr>
              </a:clrTo>
            </a:clrChange>
          </a:blip>
          <a:srcRect/>
          <a:stretch>
            <a:fillRect/>
          </a:stretch>
        </p:blipFill>
        <p:spPr bwMode="auto">
          <a:xfrm>
            <a:off x="5132218" y="5734955"/>
            <a:ext cx="1027170" cy="282967"/>
          </a:xfrm>
          <a:prstGeom prst="rect">
            <a:avLst/>
          </a:prstGeom>
          <a:noFill/>
          <a:ln w="9525">
            <a:noFill/>
            <a:miter lim="800000"/>
            <a:headEnd/>
            <a:tailEnd/>
          </a:ln>
        </p:spPr>
      </p:pic>
      <p:pic>
        <p:nvPicPr>
          <p:cNvPr id="1027" name="Picture 3" descr="M:\ACECOM\Euralliance's\Documents types\Logos\Constructeurs - Editeurs\Informatique\MS_Cert_GoldPrt_gold.jpg"/>
          <p:cNvPicPr>
            <a:picLocks noChangeAspect="1" noChangeArrowheads="1"/>
          </p:cNvPicPr>
          <p:nvPr/>
        </p:nvPicPr>
        <p:blipFill>
          <a:blip r:embed="rId7" cstate="screen"/>
          <a:srcRect/>
          <a:stretch>
            <a:fillRect/>
          </a:stretch>
        </p:blipFill>
        <p:spPr bwMode="auto">
          <a:xfrm>
            <a:off x="857224" y="5572140"/>
            <a:ext cx="1495398" cy="677288"/>
          </a:xfrm>
          <a:prstGeom prst="rect">
            <a:avLst/>
          </a:prstGeom>
          <a:noFill/>
        </p:spPr>
      </p:pic>
      <p:pic>
        <p:nvPicPr>
          <p:cNvPr id="3077" name="Picture 5"/>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661703" y="2060848"/>
            <a:ext cx="3581205" cy="1153838"/>
          </a:xfrm>
          <a:prstGeom prst="rect">
            <a:avLst/>
          </a:prstGeom>
          <a:noFill/>
          <a:ln w="9525">
            <a:noFill/>
            <a:miter lim="800000"/>
            <a:headEnd/>
            <a:tailEnd/>
          </a:ln>
          <a:effectLst/>
        </p:spPr>
      </p:pic>
      <p:pic>
        <p:nvPicPr>
          <p:cNvPr id="3078" name="Picture 6" descr="M:\ACECOM\Euralliance's\Documents types\Logos\Constructeurs - Editeurs\Informatique\VMW_09Q3_LOGO_Corp_Gray.png"/>
          <p:cNvPicPr>
            <a:picLocks noChangeAspect="1" noChangeArrowheads="1"/>
          </p:cNvPicPr>
          <p:nvPr/>
        </p:nvPicPr>
        <p:blipFill>
          <a:blip r:embed="rId9" cstate="print"/>
          <a:srcRect/>
          <a:stretch>
            <a:fillRect/>
          </a:stretch>
        </p:blipFill>
        <p:spPr bwMode="auto">
          <a:xfrm>
            <a:off x="6858016" y="5786454"/>
            <a:ext cx="1633537" cy="249237"/>
          </a:xfrm>
          <a:prstGeom prst="rect">
            <a:avLst/>
          </a:prstGeom>
          <a:noFill/>
        </p:spPr>
      </p:pic>
      <p:pic>
        <p:nvPicPr>
          <p:cNvPr id="3079" name="Picture 7" descr="M:\ACECOM\Euralliance's\Documents types\Logos\Constructeurs - Editeurs\Informatique\Dell certified Partner.png"/>
          <p:cNvPicPr>
            <a:picLocks noChangeAspect="1" noChangeArrowheads="1"/>
          </p:cNvPicPr>
          <p:nvPr/>
        </p:nvPicPr>
        <p:blipFill>
          <a:blip r:embed="rId10" cstate="print"/>
          <a:srcRect/>
          <a:stretch>
            <a:fillRect/>
          </a:stretch>
        </p:blipFill>
        <p:spPr bwMode="auto">
          <a:xfrm>
            <a:off x="4955430" y="3573016"/>
            <a:ext cx="1332000" cy="517701"/>
          </a:xfrm>
          <a:prstGeom prst="rect">
            <a:avLst/>
          </a:prstGeom>
          <a:noFill/>
        </p:spPr>
      </p:pic>
      <p:pic>
        <p:nvPicPr>
          <p:cNvPr id="3080" name="Picture 8" descr="M:\ACECOM\Euralliance's\Documents types\Logos\Constructeurs - Editeurs\Informatique\Fujitsu_logo_svg.png"/>
          <p:cNvPicPr>
            <a:picLocks noChangeAspect="1" noChangeArrowheads="1"/>
          </p:cNvPicPr>
          <p:nvPr/>
        </p:nvPicPr>
        <p:blipFill>
          <a:blip r:embed="rId11" cstate="print"/>
          <a:srcRect/>
          <a:stretch>
            <a:fillRect/>
          </a:stretch>
        </p:blipFill>
        <p:spPr bwMode="auto">
          <a:xfrm>
            <a:off x="3000364" y="2500306"/>
            <a:ext cx="1357200" cy="685897"/>
          </a:xfrm>
          <a:prstGeom prst="rect">
            <a:avLst/>
          </a:prstGeom>
          <a:noFill/>
        </p:spPr>
      </p:pic>
      <p:pic>
        <p:nvPicPr>
          <p:cNvPr id="3081" name="Picture 9" descr="M:\ACECOM\Euralliance's\Documents types\Logos\Constructeurs - Editeurs\Informatique\citrixlogo_black.gif"/>
          <p:cNvPicPr>
            <a:picLocks noChangeAspect="1" noChangeArrowheads="1"/>
          </p:cNvPicPr>
          <p:nvPr/>
        </p:nvPicPr>
        <p:blipFill>
          <a:blip r:embed="rId12" cstate="print"/>
          <a:srcRect/>
          <a:stretch>
            <a:fillRect/>
          </a:stretch>
        </p:blipFill>
        <p:spPr bwMode="auto">
          <a:xfrm>
            <a:off x="7000892" y="4555828"/>
            <a:ext cx="1512000" cy="601364"/>
          </a:xfrm>
          <a:prstGeom prst="rect">
            <a:avLst/>
          </a:prstGeom>
          <a:noFill/>
        </p:spPr>
      </p:pic>
      <p:pic>
        <p:nvPicPr>
          <p:cNvPr id="20" name="Image 19" descr="Sophos.gif"/>
          <p:cNvPicPr>
            <a:picLocks noChangeAspect="1"/>
          </p:cNvPicPr>
          <p:nvPr/>
        </p:nvPicPr>
        <p:blipFill>
          <a:blip r:embed="rId13" cstate="print"/>
          <a:stretch>
            <a:fillRect/>
          </a:stretch>
        </p:blipFill>
        <p:spPr>
          <a:xfrm>
            <a:off x="2857488" y="5786454"/>
            <a:ext cx="1714512" cy="285752"/>
          </a:xfrm>
          <a:prstGeom prst="rect">
            <a:avLst/>
          </a:prstGeom>
        </p:spPr>
      </p:pic>
      <p:pic>
        <p:nvPicPr>
          <p:cNvPr id="3" name="Image 2"/>
          <p:cNvPicPr>
            <a:picLocks noChangeAspect="1"/>
          </p:cNvPicPr>
          <p:nvPr/>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031903" y="3428999"/>
            <a:ext cx="1285762" cy="780793"/>
          </a:xfrm>
          <a:prstGeom prst="rect">
            <a:avLst/>
          </a:prstGeom>
        </p:spPr>
      </p:pic>
      <p:pic>
        <p:nvPicPr>
          <p:cNvPr id="4" name="Image 3"/>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3005813" y="3621097"/>
            <a:ext cx="1508187" cy="396598"/>
          </a:xfrm>
          <a:prstGeom prst="rect">
            <a:avLst/>
          </a:prstGeom>
        </p:spPr>
      </p:pic>
      <p:pic>
        <p:nvPicPr>
          <p:cNvPr id="5" name="Image 4"/>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7100848" y="2700379"/>
            <a:ext cx="1085850" cy="285750"/>
          </a:xfrm>
          <a:prstGeom prst="rect">
            <a:avLst/>
          </a:prstGeom>
        </p:spPr>
      </p:pic>
      <p:pic>
        <p:nvPicPr>
          <p:cNvPr id="6" name="Image 5"/>
          <p:cNvPicPr>
            <a:picLocks noChangeAspect="1"/>
          </p:cNvPicPr>
          <p:nvPr/>
        </p:nvPicPr>
        <p:blipFill>
          <a:blip r:embed="rId17"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651047" y="4083846"/>
            <a:ext cx="2055834" cy="1297302"/>
          </a:xfrm>
          <a:prstGeom prst="rect">
            <a:avLst/>
          </a:prstGeom>
        </p:spPr>
      </p:pic>
    </p:spTree>
    <p:extLst>
      <p:ext uri="{BB962C8B-B14F-4D97-AF65-F5344CB8AC3E}">
        <p14:creationId xmlns:p14="http://schemas.microsoft.com/office/powerpoint/2010/main" val="10427651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par>
                                <p:cTn id="11" presetID="3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p:cTn id="13" dur="1000" fill="hold"/>
                                        <p:tgtEl>
                                          <p:spTgt spid="11"/>
                                        </p:tgtEl>
                                        <p:attrNameLst>
                                          <p:attrName>ppt_w</p:attrName>
                                        </p:attrNameLst>
                                      </p:cBhvr>
                                      <p:tavLst>
                                        <p:tav tm="0">
                                          <p:val>
                                            <p:fltVal val="0"/>
                                          </p:val>
                                        </p:tav>
                                        <p:tav tm="100000">
                                          <p:val>
                                            <p:strVal val="#ppt_w"/>
                                          </p:val>
                                        </p:tav>
                                      </p:tavLst>
                                    </p:anim>
                                    <p:anim calcmode="lin" valueType="num">
                                      <p:cBhvr>
                                        <p:cTn id="14" dur="1000" fill="hold"/>
                                        <p:tgtEl>
                                          <p:spTgt spid="11"/>
                                        </p:tgtEl>
                                        <p:attrNameLst>
                                          <p:attrName>ppt_h</p:attrName>
                                        </p:attrNameLst>
                                      </p:cBhvr>
                                      <p:tavLst>
                                        <p:tav tm="0">
                                          <p:val>
                                            <p:fltVal val="0"/>
                                          </p:val>
                                        </p:tav>
                                        <p:tav tm="100000">
                                          <p:val>
                                            <p:strVal val="#ppt_h"/>
                                          </p:val>
                                        </p:tav>
                                      </p:tavLst>
                                    </p:anim>
                                    <p:anim calcmode="lin" valueType="num">
                                      <p:cBhvr>
                                        <p:cTn id="15" dur="1000" fill="hold"/>
                                        <p:tgtEl>
                                          <p:spTgt spid="11"/>
                                        </p:tgtEl>
                                        <p:attrNameLst>
                                          <p:attrName>style.rotation</p:attrName>
                                        </p:attrNameLst>
                                      </p:cBhvr>
                                      <p:tavLst>
                                        <p:tav tm="0">
                                          <p:val>
                                            <p:fltVal val="90"/>
                                          </p:val>
                                        </p:tav>
                                        <p:tav tm="100000">
                                          <p:val>
                                            <p:fltVal val="0"/>
                                          </p:val>
                                        </p:tav>
                                      </p:tavLst>
                                    </p:anim>
                                    <p:animEffect transition="in" filter="fade">
                                      <p:cBhvr>
                                        <p:cTn id="16" dur="1000"/>
                                        <p:tgtEl>
                                          <p:spTgt spid="11"/>
                                        </p:tgtEl>
                                      </p:cBhvr>
                                    </p:animEffect>
                                  </p:childTnLst>
                                </p:cTn>
                              </p:par>
                              <p:par>
                                <p:cTn id="17" presetID="31"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1000" fill="hold"/>
                                        <p:tgtEl>
                                          <p:spTgt spid="12"/>
                                        </p:tgtEl>
                                        <p:attrNameLst>
                                          <p:attrName>ppt_w</p:attrName>
                                        </p:attrNameLst>
                                      </p:cBhvr>
                                      <p:tavLst>
                                        <p:tav tm="0">
                                          <p:val>
                                            <p:fltVal val="0"/>
                                          </p:val>
                                        </p:tav>
                                        <p:tav tm="100000">
                                          <p:val>
                                            <p:strVal val="#ppt_w"/>
                                          </p:val>
                                        </p:tav>
                                      </p:tavLst>
                                    </p:anim>
                                    <p:anim calcmode="lin" valueType="num">
                                      <p:cBhvr>
                                        <p:cTn id="20" dur="1000" fill="hold"/>
                                        <p:tgtEl>
                                          <p:spTgt spid="12"/>
                                        </p:tgtEl>
                                        <p:attrNameLst>
                                          <p:attrName>ppt_h</p:attrName>
                                        </p:attrNameLst>
                                      </p:cBhvr>
                                      <p:tavLst>
                                        <p:tav tm="0">
                                          <p:val>
                                            <p:fltVal val="0"/>
                                          </p:val>
                                        </p:tav>
                                        <p:tav tm="100000">
                                          <p:val>
                                            <p:strVal val="#ppt_h"/>
                                          </p:val>
                                        </p:tav>
                                      </p:tavLst>
                                    </p:anim>
                                    <p:anim calcmode="lin" valueType="num">
                                      <p:cBhvr>
                                        <p:cTn id="21" dur="1000" fill="hold"/>
                                        <p:tgtEl>
                                          <p:spTgt spid="12"/>
                                        </p:tgtEl>
                                        <p:attrNameLst>
                                          <p:attrName>style.rotation</p:attrName>
                                        </p:attrNameLst>
                                      </p:cBhvr>
                                      <p:tavLst>
                                        <p:tav tm="0">
                                          <p:val>
                                            <p:fltVal val="90"/>
                                          </p:val>
                                        </p:tav>
                                        <p:tav tm="100000">
                                          <p:val>
                                            <p:fltVal val="0"/>
                                          </p:val>
                                        </p:tav>
                                      </p:tavLst>
                                    </p:anim>
                                    <p:animEffect transition="in" filter="fade">
                                      <p:cBhvr>
                                        <p:cTn id="22" dur="1000"/>
                                        <p:tgtEl>
                                          <p:spTgt spid="12"/>
                                        </p:tgtEl>
                                      </p:cBhvr>
                                    </p:animEffect>
                                  </p:childTnLst>
                                </p:cTn>
                              </p:par>
                              <p:par>
                                <p:cTn id="23" presetID="31" presetClass="entr" presetSubtype="0" fill="hold" nodeType="with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p:cTn id="25" dur="1000" fill="hold"/>
                                        <p:tgtEl>
                                          <p:spTgt spid="19"/>
                                        </p:tgtEl>
                                        <p:attrNameLst>
                                          <p:attrName>ppt_w</p:attrName>
                                        </p:attrNameLst>
                                      </p:cBhvr>
                                      <p:tavLst>
                                        <p:tav tm="0">
                                          <p:val>
                                            <p:fltVal val="0"/>
                                          </p:val>
                                        </p:tav>
                                        <p:tav tm="100000">
                                          <p:val>
                                            <p:strVal val="#ppt_w"/>
                                          </p:val>
                                        </p:tav>
                                      </p:tavLst>
                                    </p:anim>
                                    <p:anim calcmode="lin" valueType="num">
                                      <p:cBhvr>
                                        <p:cTn id="26" dur="1000" fill="hold"/>
                                        <p:tgtEl>
                                          <p:spTgt spid="19"/>
                                        </p:tgtEl>
                                        <p:attrNameLst>
                                          <p:attrName>ppt_h</p:attrName>
                                        </p:attrNameLst>
                                      </p:cBhvr>
                                      <p:tavLst>
                                        <p:tav tm="0">
                                          <p:val>
                                            <p:fltVal val="0"/>
                                          </p:val>
                                        </p:tav>
                                        <p:tav tm="100000">
                                          <p:val>
                                            <p:strVal val="#ppt_h"/>
                                          </p:val>
                                        </p:tav>
                                      </p:tavLst>
                                    </p:anim>
                                    <p:anim calcmode="lin" valueType="num">
                                      <p:cBhvr>
                                        <p:cTn id="27" dur="1000" fill="hold"/>
                                        <p:tgtEl>
                                          <p:spTgt spid="19"/>
                                        </p:tgtEl>
                                        <p:attrNameLst>
                                          <p:attrName>style.rotation</p:attrName>
                                        </p:attrNameLst>
                                      </p:cBhvr>
                                      <p:tavLst>
                                        <p:tav tm="0">
                                          <p:val>
                                            <p:fltVal val="90"/>
                                          </p:val>
                                        </p:tav>
                                        <p:tav tm="100000">
                                          <p:val>
                                            <p:fltVal val="0"/>
                                          </p:val>
                                        </p:tav>
                                      </p:tavLst>
                                    </p:anim>
                                    <p:animEffect transition="in" filter="fade">
                                      <p:cBhvr>
                                        <p:cTn id="28" dur="1000"/>
                                        <p:tgtEl>
                                          <p:spTgt spid="19"/>
                                        </p:tgtEl>
                                      </p:cBhvr>
                                    </p:animEffect>
                                  </p:childTnLst>
                                </p:cTn>
                              </p:par>
                              <p:par>
                                <p:cTn id="29" presetID="31" presetClass="entr" presetSubtype="0"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p:cTn id="31" dur="1000" fill="hold"/>
                                        <p:tgtEl>
                                          <p:spTgt spid="21"/>
                                        </p:tgtEl>
                                        <p:attrNameLst>
                                          <p:attrName>ppt_w</p:attrName>
                                        </p:attrNameLst>
                                      </p:cBhvr>
                                      <p:tavLst>
                                        <p:tav tm="0">
                                          <p:val>
                                            <p:fltVal val="0"/>
                                          </p:val>
                                        </p:tav>
                                        <p:tav tm="100000">
                                          <p:val>
                                            <p:strVal val="#ppt_w"/>
                                          </p:val>
                                        </p:tav>
                                      </p:tavLst>
                                    </p:anim>
                                    <p:anim calcmode="lin" valueType="num">
                                      <p:cBhvr>
                                        <p:cTn id="32" dur="1000" fill="hold"/>
                                        <p:tgtEl>
                                          <p:spTgt spid="21"/>
                                        </p:tgtEl>
                                        <p:attrNameLst>
                                          <p:attrName>ppt_h</p:attrName>
                                        </p:attrNameLst>
                                      </p:cBhvr>
                                      <p:tavLst>
                                        <p:tav tm="0">
                                          <p:val>
                                            <p:fltVal val="0"/>
                                          </p:val>
                                        </p:tav>
                                        <p:tav tm="100000">
                                          <p:val>
                                            <p:strVal val="#ppt_h"/>
                                          </p:val>
                                        </p:tav>
                                      </p:tavLst>
                                    </p:anim>
                                    <p:anim calcmode="lin" valueType="num">
                                      <p:cBhvr>
                                        <p:cTn id="33" dur="1000" fill="hold"/>
                                        <p:tgtEl>
                                          <p:spTgt spid="21"/>
                                        </p:tgtEl>
                                        <p:attrNameLst>
                                          <p:attrName>style.rotation</p:attrName>
                                        </p:attrNameLst>
                                      </p:cBhvr>
                                      <p:tavLst>
                                        <p:tav tm="0">
                                          <p:val>
                                            <p:fltVal val="90"/>
                                          </p:val>
                                        </p:tav>
                                        <p:tav tm="100000">
                                          <p:val>
                                            <p:fltVal val="0"/>
                                          </p:val>
                                        </p:tav>
                                      </p:tavLst>
                                    </p:anim>
                                    <p:animEffect transition="in" filter="fade">
                                      <p:cBhvr>
                                        <p:cTn id="34" dur="1000"/>
                                        <p:tgtEl>
                                          <p:spTgt spid="21"/>
                                        </p:tgtEl>
                                      </p:cBhvr>
                                    </p:animEffect>
                                  </p:childTnLst>
                                </p:cTn>
                              </p:par>
                              <p:par>
                                <p:cTn id="35" presetID="31" presetClass="entr" presetSubtype="0" fill="hold" nodeType="withEffect">
                                  <p:stCondLst>
                                    <p:cond delay="0"/>
                                  </p:stCondLst>
                                  <p:childTnLst>
                                    <p:set>
                                      <p:cBhvr>
                                        <p:cTn id="36" dur="1" fill="hold">
                                          <p:stCondLst>
                                            <p:cond delay="0"/>
                                          </p:stCondLst>
                                        </p:cTn>
                                        <p:tgtEl>
                                          <p:spTgt spid="1027"/>
                                        </p:tgtEl>
                                        <p:attrNameLst>
                                          <p:attrName>style.visibility</p:attrName>
                                        </p:attrNameLst>
                                      </p:cBhvr>
                                      <p:to>
                                        <p:strVal val="visible"/>
                                      </p:to>
                                    </p:set>
                                    <p:anim calcmode="lin" valueType="num">
                                      <p:cBhvr>
                                        <p:cTn id="37" dur="1000" fill="hold"/>
                                        <p:tgtEl>
                                          <p:spTgt spid="1027"/>
                                        </p:tgtEl>
                                        <p:attrNameLst>
                                          <p:attrName>ppt_w</p:attrName>
                                        </p:attrNameLst>
                                      </p:cBhvr>
                                      <p:tavLst>
                                        <p:tav tm="0">
                                          <p:val>
                                            <p:fltVal val="0"/>
                                          </p:val>
                                        </p:tav>
                                        <p:tav tm="100000">
                                          <p:val>
                                            <p:strVal val="#ppt_w"/>
                                          </p:val>
                                        </p:tav>
                                      </p:tavLst>
                                    </p:anim>
                                    <p:anim calcmode="lin" valueType="num">
                                      <p:cBhvr>
                                        <p:cTn id="38" dur="1000" fill="hold"/>
                                        <p:tgtEl>
                                          <p:spTgt spid="1027"/>
                                        </p:tgtEl>
                                        <p:attrNameLst>
                                          <p:attrName>ppt_h</p:attrName>
                                        </p:attrNameLst>
                                      </p:cBhvr>
                                      <p:tavLst>
                                        <p:tav tm="0">
                                          <p:val>
                                            <p:fltVal val="0"/>
                                          </p:val>
                                        </p:tav>
                                        <p:tav tm="100000">
                                          <p:val>
                                            <p:strVal val="#ppt_h"/>
                                          </p:val>
                                        </p:tav>
                                      </p:tavLst>
                                    </p:anim>
                                    <p:anim calcmode="lin" valueType="num">
                                      <p:cBhvr>
                                        <p:cTn id="39" dur="1000" fill="hold"/>
                                        <p:tgtEl>
                                          <p:spTgt spid="1027"/>
                                        </p:tgtEl>
                                        <p:attrNameLst>
                                          <p:attrName>style.rotation</p:attrName>
                                        </p:attrNameLst>
                                      </p:cBhvr>
                                      <p:tavLst>
                                        <p:tav tm="0">
                                          <p:val>
                                            <p:fltVal val="90"/>
                                          </p:val>
                                        </p:tav>
                                        <p:tav tm="100000">
                                          <p:val>
                                            <p:fltVal val="0"/>
                                          </p:val>
                                        </p:tav>
                                      </p:tavLst>
                                    </p:anim>
                                    <p:animEffect transition="in" filter="fade">
                                      <p:cBhvr>
                                        <p:cTn id="40" dur="1000"/>
                                        <p:tgtEl>
                                          <p:spTgt spid="1027"/>
                                        </p:tgtEl>
                                      </p:cBhvr>
                                    </p:animEffect>
                                  </p:childTnLst>
                                </p:cTn>
                              </p:par>
                              <p:par>
                                <p:cTn id="41" presetID="31" presetClass="entr" presetSubtype="0" fill="hold" nodeType="withEffect">
                                  <p:stCondLst>
                                    <p:cond delay="0"/>
                                  </p:stCondLst>
                                  <p:childTnLst>
                                    <p:set>
                                      <p:cBhvr>
                                        <p:cTn id="42" dur="1" fill="hold">
                                          <p:stCondLst>
                                            <p:cond delay="0"/>
                                          </p:stCondLst>
                                        </p:cTn>
                                        <p:tgtEl>
                                          <p:spTgt spid="3077"/>
                                        </p:tgtEl>
                                        <p:attrNameLst>
                                          <p:attrName>style.visibility</p:attrName>
                                        </p:attrNameLst>
                                      </p:cBhvr>
                                      <p:to>
                                        <p:strVal val="visible"/>
                                      </p:to>
                                    </p:set>
                                    <p:anim calcmode="lin" valueType="num">
                                      <p:cBhvr>
                                        <p:cTn id="43" dur="1000" fill="hold"/>
                                        <p:tgtEl>
                                          <p:spTgt spid="3077"/>
                                        </p:tgtEl>
                                        <p:attrNameLst>
                                          <p:attrName>ppt_w</p:attrName>
                                        </p:attrNameLst>
                                      </p:cBhvr>
                                      <p:tavLst>
                                        <p:tav tm="0">
                                          <p:val>
                                            <p:fltVal val="0"/>
                                          </p:val>
                                        </p:tav>
                                        <p:tav tm="100000">
                                          <p:val>
                                            <p:strVal val="#ppt_w"/>
                                          </p:val>
                                        </p:tav>
                                      </p:tavLst>
                                    </p:anim>
                                    <p:anim calcmode="lin" valueType="num">
                                      <p:cBhvr>
                                        <p:cTn id="44" dur="1000" fill="hold"/>
                                        <p:tgtEl>
                                          <p:spTgt spid="3077"/>
                                        </p:tgtEl>
                                        <p:attrNameLst>
                                          <p:attrName>ppt_h</p:attrName>
                                        </p:attrNameLst>
                                      </p:cBhvr>
                                      <p:tavLst>
                                        <p:tav tm="0">
                                          <p:val>
                                            <p:fltVal val="0"/>
                                          </p:val>
                                        </p:tav>
                                        <p:tav tm="100000">
                                          <p:val>
                                            <p:strVal val="#ppt_h"/>
                                          </p:val>
                                        </p:tav>
                                      </p:tavLst>
                                    </p:anim>
                                    <p:anim calcmode="lin" valueType="num">
                                      <p:cBhvr>
                                        <p:cTn id="45" dur="1000" fill="hold"/>
                                        <p:tgtEl>
                                          <p:spTgt spid="3077"/>
                                        </p:tgtEl>
                                        <p:attrNameLst>
                                          <p:attrName>style.rotation</p:attrName>
                                        </p:attrNameLst>
                                      </p:cBhvr>
                                      <p:tavLst>
                                        <p:tav tm="0">
                                          <p:val>
                                            <p:fltVal val="90"/>
                                          </p:val>
                                        </p:tav>
                                        <p:tav tm="100000">
                                          <p:val>
                                            <p:fltVal val="0"/>
                                          </p:val>
                                        </p:tav>
                                      </p:tavLst>
                                    </p:anim>
                                    <p:animEffect transition="in" filter="fade">
                                      <p:cBhvr>
                                        <p:cTn id="46" dur="1000"/>
                                        <p:tgtEl>
                                          <p:spTgt spid="3077"/>
                                        </p:tgtEl>
                                      </p:cBhvr>
                                    </p:animEffect>
                                  </p:childTnLst>
                                </p:cTn>
                              </p:par>
                              <p:par>
                                <p:cTn id="47" presetID="31" presetClass="entr" presetSubtype="0" fill="hold" nodeType="withEffect">
                                  <p:stCondLst>
                                    <p:cond delay="0"/>
                                  </p:stCondLst>
                                  <p:childTnLst>
                                    <p:set>
                                      <p:cBhvr>
                                        <p:cTn id="48" dur="1" fill="hold">
                                          <p:stCondLst>
                                            <p:cond delay="0"/>
                                          </p:stCondLst>
                                        </p:cTn>
                                        <p:tgtEl>
                                          <p:spTgt spid="3078"/>
                                        </p:tgtEl>
                                        <p:attrNameLst>
                                          <p:attrName>style.visibility</p:attrName>
                                        </p:attrNameLst>
                                      </p:cBhvr>
                                      <p:to>
                                        <p:strVal val="visible"/>
                                      </p:to>
                                    </p:set>
                                    <p:anim calcmode="lin" valueType="num">
                                      <p:cBhvr>
                                        <p:cTn id="49" dur="1000" fill="hold"/>
                                        <p:tgtEl>
                                          <p:spTgt spid="3078"/>
                                        </p:tgtEl>
                                        <p:attrNameLst>
                                          <p:attrName>ppt_w</p:attrName>
                                        </p:attrNameLst>
                                      </p:cBhvr>
                                      <p:tavLst>
                                        <p:tav tm="0">
                                          <p:val>
                                            <p:fltVal val="0"/>
                                          </p:val>
                                        </p:tav>
                                        <p:tav tm="100000">
                                          <p:val>
                                            <p:strVal val="#ppt_w"/>
                                          </p:val>
                                        </p:tav>
                                      </p:tavLst>
                                    </p:anim>
                                    <p:anim calcmode="lin" valueType="num">
                                      <p:cBhvr>
                                        <p:cTn id="50" dur="1000" fill="hold"/>
                                        <p:tgtEl>
                                          <p:spTgt spid="3078"/>
                                        </p:tgtEl>
                                        <p:attrNameLst>
                                          <p:attrName>ppt_h</p:attrName>
                                        </p:attrNameLst>
                                      </p:cBhvr>
                                      <p:tavLst>
                                        <p:tav tm="0">
                                          <p:val>
                                            <p:fltVal val="0"/>
                                          </p:val>
                                        </p:tav>
                                        <p:tav tm="100000">
                                          <p:val>
                                            <p:strVal val="#ppt_h"/>
                                          </p:val>
                                        </p:tav>
                                      </p:tavLst>
                                    </p:anim>
                                    <p:anim calcmode="lin" valueType="num">
                                      <p:cBhvr>
                                        <p:cTn id="51" dur="1000" fill="hold"/>
                                        <p:tgtEl>
                                          <p:spTgt spid="3078"/>
                                        </p:tgtEl>
                                        <p:attrNameLst>
                                          <p:attrName>style.rotation</p:attrName>
                                        </p:attrNameLst>
                                      </p:cBhvr>
                                      <p:tavLst>
                                        <p:tav tm="0">
                                          <p:val>
                                            <p:fltVal val="90"/>
                                          </p:val>
                                        </p:tav>
                                        <p:tav tm="100000">
                                          <p:val>
                                            <p:fltVal val="0"/>
                                          </p:val>
                                        </p:tav>
                                      </p:tavLst>
                                    </p:anim>
                                    <p:animEffect transition="in" filter="fade">
                                      <p:cBhvr>
                                        <p:cTn id="52" dur="1000"/>
                                        <p:tgtEl>
                                          <p:spTgt spid="3078"/>
                                        </p:tgtEl>
                                      </p:cBhvr>
                                    </p:animEffect>
                                  </p:childTnLst>
                                </p:cTn>
                              </p:par>
                              <p:par>
                                <p:cTn id="53" presetID="31" presetClass="entr" presetSubtype="0" fill="hold" nodeType="withEffect">
                                  <p:stCondLst>
                                    <p:cond delay="0"/>
                                  </p:stCondLst>
                                  <p:childTnLst>
                                    <p:set>
                                      <p:cBhvr>
                                        <p:cTn id="54" dur="1" fill="hold">
                                          <p:stCondLst>
                                            <p:cond delay="0"/>
                                          </p:stCondLst>
                                        </p:cTn>
                                        <p:tgtEl>
                                          <p:spTgt spid="3079"/>
                                        </p:tgtEl>
                                        <p:attrNameLst>
                                          <p:attrName>style.visibility</p:attrName>
                                        </p:attrNameLst>
                                      </p:cBhvr>
                                      <p:to>
                                        <p:strVal val="visible"/>
                                      </p:to>
                                    </p:set>
                                    <p:anim calcmode="lin" valueType="num">
                                      <p:cBhvr>
                                        <p:cTn id="55" dur="1000" fill="hold"/>
                                        <p:tgtEl>
                                          <p:spTgt spid="3079"/>
                                        </p:tgtEl>
                                        <p:attrNameLst>
                                          <p:attrName>ppt_w</p:attrName>
                                        </p:attrNameLst>
                                      </p:cBhvr>
                                      <p:tavLst>
                                        <p:tav tm="0">
                                          <p:val>
                                            <p:fltVal val="0"/>
                                          </p:val>
                                        </p:tav>
                                        <p:tav tm="100000">
                                          <p:val>
                                            <p:strVal val="#ppt_w"/>
                                          </p:val>
                                        </p:tav>
                                      </p:tavLst>
                                    </p:anim>
                                    <p:anim calcmode="lin" valueType="num">
                                      <p:cBhvr>
                                        <p:cTn id="56" dur="1000" fill="hold"/>
                                        <p:tgtEl>
                                          <p:spTgt spid="3079"/>
                                        </p:tgtEl>
                                        <p:attrNameLst>
                                          <p:attrName>ppt_h</p:attrName>
                                        </p:attrNameLst>
                                      </p:cBhvr>
                                      <p:tavLst>
                                        <p:tav tm="0">
                                          <p:val>
                                            <p:fltVal val="0"/>
                                          </p:val>
                                        </p:tav>
                                        <p:tav tm="100000">
                                          <p:val>
                                            <p:strVal val="#ppt_h"/>
                                          </p:val>
                                        </p:tav>
                                      </p:tavLst>
                                    </p:anim>
                                    <p:anim calcmode="lin" valueType="num">
                                      <p:cBhvr>
                                        <p:cTn id="57" dur="1000" fill="hold"/>
                                        <p:tgtEl>
                                          <p:spTgt spid="3079"/>
                                        </p:tgtEl>
                                        <p:attrNameLst>
                                          <p:attrName>style.rotation</p:attrName>
                                        </p:attrNameLst>
                                      </p:cBhvr>
                                      <p:tavLst>
                                        <p:tav tm="0">
                                          <p:val>
                                            <p:fltVal val="90"/>
                                          </p:val>
                                        </p:tav>
                                        <p:tav tm="100000">
                                          <p:val>
                                            <p:fltVal val="0"/>
                                          </p:val>
                                        </p:tav>
                                      </p:tavLst>
                                    </p:anim>
                                    <p:animEffect transition="in" filter="fade">
                                      <p:cBhvr>
                                        <p:cTn id="58" dur="1000"/>
                                        <p:tgtEl>
                                          <p:spTgt spid="3079"/>
                                        </p:tgtEl>
                                      </p:cBhvr>
                                    </p:animEffect>
                                  </p:childTnLst>
                                </p:cTn>
                              </p:par>
                              <p:par>
                                <p:cTn id="59" presetID="31" presetClass="entr" presetSubtype="0" fill="hold" nodeType="withEffect">
                                  <p:stCondLst>
                                    <p:cond delay="0"/>
                                  </p:stCondLst>
                                  <p:childTnLst>
                                    <p:set>
                                      <p:cBhvr>
                                        <p:cTn id="60" dur="1" fill="hold">
                                          <p:stCondLst>
                                            <p:cond delay="0"/>
                                          </p:stCondLst>
                                        </p:cTn>
                                        <p:tgtEl>
                                          <p:spTgt spid="3080"/>
                                        </p:tgtEl>
                                        <p:attrNameLst>
                                          <p:attrName>style.visibility</p:attrName>
                                        </p:attrNameLst>
                                      </p:cBhvr>
                                      <p:to>
                                        <p:strVal val="visible"/>
                                      </p:to>
                                    </p:set>
                                    <p:anim calcmode="lin" valueType="num">
                                      <p:cBhvr>
                                        <p:cTn id="61" dur="1000" fill="hold"/>
                                        <p:tgtEl>
                                          <p:spTgt spid="3080"/>
                                        </p:tgtEl>
                                        <p:attrNameLst>
                                          <p:attrName>ppt_w</p:attrName>
                                        </p:attrNameLst>
                                      </p:cBhvr>
                                      <p:tavLst>
                                        <p:tav tm="0">
                                          <p:val>
                                            <p:fltVal val="0"/>
                                          </p:val>
                                        </p:tav>
                                        <p:tav tm="100000">
                                          <p:val>
                                            <p:strVal val="#ppt_w"/>
                                          </p:val>
                                        </p:tav>
                                      </p:tavLst>
                                    </p:anim>
                                    <p:anim calcmode="lin" valueType="num">
                                      <p:cBhvr>
                                        <p:cTn id="62" dur="1000" fill="hold"/>
                                        <p:tgtEl>
                                          <p:spTgt spid="3080"/>
                                        </p:tgtEl>
                                        <p:attrNameLst>
                                          <p:attrName>ppt_h</p:attrName>
                                        </p:attrNameLst>
                                      </p:cBhvr>
                                      <p:tavLst>
                                        <p:tav tm="0">
                                          <p:val>
                                            <p:fltVal val="0"/>
                                          </p:val>
                                        </p:tav>
                                        <p:tav tm="100000">
                                          <p:val>
                                            <p:strVal val="#ppt_h"/>
                                          </p:val>
                                        </p:tav>
                                      </p:tavLst>
                                    </p:anim>
                                    <p:anim calcmode="lin" valueType="num">
                                      <p:cBhvr>
                                        <p:cTn id="63" dur="1000" fill="hold"/>
                                        <p:tgtEl>
                                          <p:spTgt spid="3080"/>
                                        </p:tgtEl>
                                        <p:attrNameLst>
                                          <p:attrName>style.rotation</p:attrName>
                                        </p:attrNameLst>
                                      </p:cBhvr>
                                      <p:tavLst>
                                        <p:tav tm="0">
                                          <p:val>
                                            <p:fltVal val="90"/>
                                          </p:val>
                                        </p:tav>
                                        <p:tav tm="100000">
                                          <p:val>
                                            <p:fltVal val="0"/>
                                          </p:val>
                                        </p:tav>
                                      </p:tavLst>
                                    </p:anim>
                                    <p:animEffect transition="in" filter="fade">
                                      <p:cBhvr>
                                        <p:cTn id="64" dur="1000"/>
                                        <p:tgtEl>
                                          <p:spTgt spid="3080"/>
                                        </p:tgtEl>
                                      </p:cBhvr>
                                    </p:animEffect>
                                  </p:childTnLst>
                                </p:cTn>
                              </p:par>
                              <p:par>
                                <p:cTn id="65" presetID="31" presetClass="entr" presetSubtype="0" fill="hold" nodeType="withEffect">
                                  <p:stCondLst>
                                    <p:cond delay="0"/>
                                  </p:stCondLst>
                                  <p:childTnLst>
                                    <p:set>
                                      <p:cBhvr>
                                        <p:cTn id="66" dur="1" fill="hold">
                                          <p:stCondLst>
                                            <p:cond delay="0"/>
                                          </p:stCondLst>
                                        </p:cTn>
                                        <p:tgtEl>
                                          <p:spTgt spid="3081"/>
                                        </p:tgtEl>
                                        <p:attrNameLst>
                                          <p:attrName>style.visibility</p:attrName>
                                        </p:attrNameLst>
                                      </p:cBhvr>
                                      <p:to>
                                        <p:strVal val="visible"/>
                                      </p:to>
                                    </p:set>
                                    <p:anim calcmode="lin" valueType="num">
                                      <p:cBhvr>
                                        <p:cTn id="67" dur="1000" fill="hold"/>
                                        <p:tgtEl>
                                          <p:spTgt spid="3081"/>
                                        </p:tgtEl>
                                        <p:attrNameLst>
                                          <p:attrName>ppt_w</p:attrName>
                                        </p:attrNameLst>
                                      </p:cBhvr>
                                      <p:tavLst>
                                        <p:tav tm="0">
                                          <p:val>
                                            <p:fltVal val="0"/>
                                          </p:val>
                                        </p:tav>
                                        <p:tav tm="100000">
                                          <p:val>
                                            <p:strVal val="#ppt_w"/>
                                          </p:val>
                                        </p:tav>
                                      </p:tavLst>
                                    </p:anim>
                                    <p:anim calcmode="lin" valueType="num">
                                      <p:cBhvr>
                                        <p:cTn id="68" dur="1000" fill="hold"/>
                                        <p:tgtEl>
                                          <p:spTgt spid="3081"/>
                                        </p:tgtEl>
                                        <p:attrNameLst>
                                          <p:attrName>ppt_h</p:attrName>
                                        </p:attrNameLst>
                                      </p:cBhvr>
                                      <p:tavLst>
                                        <p:tav tm="0">
                                          <p:val>
                                            <p:fltVal val="0"/>
                                          </p:val>
                                        </p:tav>
                                        <p:tav tm="100000">
                                          <p:val>
                                            <p:strVal val="#ppt_h"/>
                                          </p:val>
                                        </p:tav>
                                      </p:tavLst>
                                    </p:anim>
                                    <p:anim calcmode="lin" valueType="num">
                                      <p:cBhvr>
                                        <p:cTn id="69" dur="1000" fill="hold"/>
                                        <p:tgtEl>
                                          <p:spTgt spid="3081"/>
                                        </p:tgtEl>
                                        <p:attrNameLst>
                                          <p:attrName>style.rotation</p:attrName>
                                        </p:attrNameLst>
                                      </p:cBhvr>
                                      <p:tavLst>
                                        <p:tav tm="0">
                                          <p:val>
                                            <p:fltVal val="90"/>
                                          </p:val>
                                        </p:tav>
                                        <p:tav tm="100000">
                                          <p:val>
                                            <p:fltVal val="0"/>
                                          </p:val>
                                        </p:tav>
                                      </p:tavLst>
                                    </p:anim>
                                    <p:animEffect transition="in" filter="fade">
                                      <p:cBhvr>
                                        <p:cTn id="70" dur="1000"/>
                                        <p:tgtEl>
                                          <p:spTgt spid="3081"/>
                                        </p:tgtEl>
                                      </p:cBhvr>
                                    </p:animEffect>
                                  </p:childTnLst>
                                </p:cTn>
                              </p:par>
                              <p:par>
                                <p:cTn id="71" presetID="31" presetClass="entr" presetSubtype="0" fill="hold" nodeType="with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1000" fill="hold"/>
                                        <p:tgtEl>
                                          <p:spTgt spid="20"/>
                                        </p:tgtEl>
                                        <p:attrNameLst>
                                          <p:attrName>ppt_w</p:attrName>
                                        </p:attrNameLst>
                                      </p:cBhvr>
                                      <p:tavLst>
                                        <p:tav tm="0">
                                          <p:val>
                                            <p:fltVal val="0"/>
                                          </p:val>
                                        </p:tav>
                                        <p:tav tm="100000">
                                          <p:val>
                                            <p:strVal val="#ppt_w"/>
                                          </p:val>
                                        </p:tav>
                                      </p:tavLst>
                                    </p:anim>
                                    <p:anim calcmode="lin" valueType="num">
                                      <p:cBhvr>
                                        <p:cTn id="74" dur="1000" fill="hold"/>
                                        <p:tgtEl>
                                          <p:spTgt spid="20"/>
                                        </p:tgtEl>
                                        <p:attrNameLst>
                                          <p:attrName>ppt_h</p:attrName>
                                        </p:attrNameLst>
                                      </p:cBhvr>
                                      <p:tavLst>
                                        <p:tav tm="0">
                                          <p:val>
                                            <p:fltVal val="0"/>
                                          </p:val>
                                        </p:tav>
                                        <p:tav tm="100000">
                                          <p:val>
                                            <p:strVal val="#ppt_h"/>
                                          </p:val>
                                        </p:tav>
                                      </p:tavLst>
                                    </p:anim>
                                    <p:anim calcmode="lin" valueType="num">
                                      <p:cBhvr>
                                        <p:cTn id="75" dur="1000" fill="hold"/>
                                        <p:tgtEl>
                                          <p:spTgt spid="20"/>
                                        </p:tgtEl>
                                        <p:attrNameLst>
                                          <p:attrName>style.rotation</p:attrName>
                                        </p:attrNameLst>
                                      </p:cBhvr>
                                      <p:tavLst>
                                        <p:tav tm="0">
                                          <p:val>
                                            <p:fltVal val="90"/>
                                          </p:val>
                                        </p:tav>
                                        <p:tav tm="100000">
                                          <p:val>
                                            <p:fltVal val="0"/>
                                          </p:val>
                                        </p:tav>
                                      </p:tavLst>
                                    </p:anim>
                                    <p:animEffect transition="in" filter="fade">
                                      <p:cBhvr>
                                        <p:cTn id="76" dur="1000"/>
                                        <p:tgtEl>
                                          <p:spTgt spid="20"/>
                                        </p:tgtEl>
                                      </p:cBhvr>
                                    </p:animEffect>
                                  </p:childTnLst>
                                </p:cTn>
                              </p:par>
                              <p:par>
                                <p:cTn id="77" presetID="31" presetClass="entr" presetSubtype="0" fill="hold" nodeType="withEffect">
                                  <p:stCondLst>
                                    <p:cond delay="0"/>
                                  </p:stCondLst>
                                  <p:childTnLst>
                                    <p:set>
                                      <p:cBhvr>
                                        <p:cTn id="78" dur="1" fill="hold">
                                          <p:stCondLst>
                                            <p:cond delay="0"/>
                                          </p:stCondLst>
                                        </p:cTn>
                                        <p:tgtEl>
                                          <p:spTgt spid="3"/>
                                        </p:tgtEl>
                                        <p:attrNameLst>
                                          <p:attrName>style.visibility</p:attrName>
                                        </p:attrNameLst>
                                      </p:cBhvr>
                                      <p:to>
                                        <p:strVal val="visible"/>
                                      </p:to>
                                    </p:set>
                                    <p:anim calcmode="lin" valueType="num">
                                      <p:cBhvr>
                                        <p:cTn id="79" dur="1000" fill="hold"/>
                                        <p:tgtEl>
                                          <p:spTgt spid="3"/>
                                        </p:tgtEl>
                                        <p:attrNameLst>
                                          <p:attrName>ppt_w</p:attrName>
                                        </p:attrNameLst>
                                      </p:cBhvr>
                                      <p:tavLst>
                                        <p:tav tm="0">
                                          <p:val>
                                            <p:fltVal val="0"/>
                                          </p:val>
                                        </p:tav>
                                        <p:tav tm="100000">
                                          <p:val>
                                            <p:strVal val="#ppt_w"/>
                                          </p:val>
                                        </p:tav>
                                      </p:tavLst>
                                    </p:anim>
                                    <p:anim calcmode="lin" valueType="num">
                                      <p:cBhvr>
                                        <p:cTn id="80" dur="1000" fill="hold"/>
                                        <p:tgtEl>
                                          <p:spTgt spid="3"/>
                                        </p:tgtEl>
                                        <p:attrNameLst>
                                          <p:attrName>ppt_h</p:attrName>
                                        </p:attrNameLst>
                                      </p:cBhvr>
                                      <p:tavLst>
                                        <p:tav tm="0">
                                          <p:val>
                                            <p:fltVal val="0"/>
                                          </p:val>
                                        </p:tav>
                                        <p:tav tm="100000">
                                          <p:val>
                                            <p:strVal val="#ppt_h"/>
                                          </p:val>
                                        </p:tav>
                                      </p:tavLst>
                                    </p:anim>
                                    <p:anim calcmode="lin" valueType="num">
                                      <p:cBhvr>
                                        <p:cTn id="81" dur="1000" fill="hold"/>
                                        <p:tgtEl>
                                          <p:spTgt spid="3"/>
                                        </p:tgtEl>
                                        <p:attrNameLst>
                                          <p:attrName>style.rotation</p:attrName>
                                        </p:attrNameLst>
                                      </p:cBhvr>
                                      <p:tavLst>
                                        <p:tav tm="0">
                                          <p:val>
                                            <p:fltVal val="90"/>
                                          </p:val>
                                        </p:tav>
                                        <p:tav tm="100000">
                                          <p:val>
                                            <p:fltVal val="0"/>
                                          </p:val>
                                        </p:tav>
                                      </p:tavLst>
                                    </p:anim>
                                    <p:animEffect transition="in" filter="fade">
                                      <p:cBhvr>
                                        <p:cTn id="82" dur="1000"/>
                                        <p:tgtEl>
                                          <p:spTgt spid="3"/>
                                        </p:tgtEl>
                                      </p:cBhvr>
                                    </p:animEffect>
                                  </p:childTnLst>
                                </p:cTn>
                              </p:par>
                              <p:par>
                                <p:cTn id="83" presetID="31" presetClass="entr" presetSubtype="0" fill="hold" nodeType="withEffect">
                                  <p:stCondLst>
                                    <p:cond delay="0"/>
                                  </p:stCondLst>
                                  <p:childTnLst>
                                    <p:set>
                                      <p:cBhvr>
                                        <p:cTn id="84" dur="1" fill="hold">
                                          <p:stCondLst>
                                            <p:cond delay="0"/>
                                          </p:stCondLst>
                                        </p:cTn>
                                        <p:tgtEl>
                                          <p:spTgt spid="4"/>
                                        </p:tgtEl>
                                        <p:attrNameLst>
                                          <p:attrName>style.visibility</p:attrName>
                                        </p:attrNameLst>
                                      </p:cBhvr>
                                      <p:to>
                                        <p:strVal val="visible"/>
                                      </p:to>
                                    </p:set>
                                    <p:anim calcmode="lin" valueType="num">
                                      <p:cBhvr>
                                        <p:cTn id="85" dur="1000" fill="hold"/>
                                        <p:tgtEl>
                                          <p:spTgt spid="4"/>
                                        </p:tgtEl>
                                        <p:attrNameLst>
                                          <p:attrName>ppt_w</p:attrName>
                                        </p:attrNameLst>
                                      </p:cBhvr>
                                      <p:tavLst>
                                        <p:tav tm="0">
                                          <p:val>
                                            <p:fltVal val="0"/>
                                          </p:val>
                                        </p:tav>
                                        <p:tav tm="100000">
                                          <p:val>
                                            <p:strVal val="#ppt_w"/>
                                          </p:val>
                                        </p:tav>
                                      </p:tavLst>
                                    </p:anim>
                                    <p:anim calcmode="lin" valueType="num">
                                      <p:cBhvr>
                                        <p:cTn id="86" dur="1000" fill="hold"/>
                                        <p:tgtEl>
                                          <p:spTgt spid="4"/>
                                        </p:tgtEl>
                                        <p:attrNameLst>
                                          <p:attrName>ppt_h</p:attrName>
                                        </p:attrNameLst>
                                      </p:cBhvr>
                                      <p:tavLst>
                                        <p:tav tm="0">
                                          <p:val>
                                            <p:fltVal val="0"/>
                                          </p:val>
                                        </p:tav>
                                        <p:tav tm="100000">
                                          <p:val>
                                            <p:strVal val="#ppt_h"/>
                                          </p:val>
                                        </p:tav>
                                      </p:tavLst>
                                    </p:anim>
                                    <p:anim calcmode="lin" valueType="num">
                                      <p:cBhvr>
                                        <p:cTn id="87" dur="1000" fill="hold"/>
                                        <p:tgtEl>
                                          <p:spTgt spid="4"/>
                                        </p:tgtEl>
                                        <p:attrNameLst>
                                          <p:attrName>style.rotation</p:attrName>
                                        </p:attrNameLst>
                                      </p:cBhvr>
                                      <p:tavLst>
                                        <p:tav tm="0">
                                          <p:val>
                                            <p:fltVal val="90"/>
                                          </p:val>
                                        </p:tav>
                                        <p:tav tm="100000">
                                          <p:val>
                                            <p:fltVal val="0"/>
                                          </p:val>
                                        </p:tav>
                                      </p:tavLst>
                                    </p:anim>
                                    <p:animEffect transition="in" filter="fade">
                                      <p:cBhvr>
                                        <p:cTn id="88" dur="1000"/>
                                        <p:tgtEl>
                                          <p:spTgt spid="4"/>
                                        </p:tgtEl>
                                      </p:cBhvr>
                                    </p:animEffect>
                                  </p:childTnLst>
                                </p:cTn>
                              </p:par>
                              <p:par>
                                <p:cTn id="89" presetID="31" presetClass="entr" presetSubtype="0" fill="hold" nodeType="withEffect">
                                  <p:stCondLst>
                                    <p:cond delay="0"/>
                                  </p:stCondLst>
                                  <p:childTnLst>
                                    <p:set>
                                      <p:cBhvr>
                                        <p:cTn id="90" dur="1" fill="hold">
                                          <p:stCondLst>
                                            <p:cond delay="0"/>
                                          </p:stCondLst>
                                        </p:cTn>
                                        <p:tgtEl>
                                          <p:spTgt spid="5"/>
                                        </p:tgtEl>
                                        <p:attrNameLst>
                                          <p:attrName>style.visibility</p:attrName>
                                        </p:attrNameLst>
                                      </p:cBhvr>
                                      <p:to>
                                        <p:strVal val="visible"/>
                                      </p:to>
                                    </p:set>
                                    <p:anim calcmode="lin" valueType="num">
                                      <p:cBhvr>
                                        <p:cTn id="91" dur="1000" fill="hold"/>
                                        <p:tgtEl>
                                          <p:spTgt spid="5"/>
                                        </p:tgtEl>
                                        <p:attrNameLst>
                                          <p:attrName>ppt_w</p:attrName>
                                        </p:attrNameLst>
                                      </p:cBhvr>
                                      <p:tavLst>
                                        <p:tav tm="0">
                                          <p:val>
                                            <p:fltVal val="0"/>
                                          </p:val>
                                        </p:tav>
                                        <p:tav tm="100000">
                                          <p:val>
                                            <p:strVal val="#ppt_w"/>
                                          </p:val>
                                        </p:tav>
                                      </p:tavLst>
                                    </p:anim>
                                    <p:anim calcmode="lin" valueType="num">
                                      <p:cBhvr>
                                        <p:cTn id="92" dur="1000" fill="hold"/>
                                        <p:tgtEl>
                                          <p:spTgt spid="5"/>
                                        </p:tgtEl>
                                        <p:attrNameLst>
                                          <p:attrName>ppt_h</p:attrName>
                                        </p:attrNameLst>
                                      </p:cBhvr>
                                      <p:tavLst>
                                        <p:tav tm="0">
                                          <p:val>
                                            <p:fltVal val="0"/>
                                          </p:val>
                                        </p:tav>
                                        <p:tav tm="100000">
                                          <p:val>
                                            <p:strVal val="#ppt_h"/>
                                          </p:val>
                                        </p:tav>
                                      </p:tavLst>
                                    </p:anim>
                                    <p:anim calcmode="lin" valueType="num">
                                      <p:cBhvr>
                                        <p:cTn id="93" dur="1000" fill="hold"/>
                                        <p:tgtEl>
                                          <p:spTgt spid="5"/>
                                        </p:tgtEl>
                                        <p:attrNameLst>
                                          <p:attrName>style.rotation</p:attrName>
                                        </p:attrNameLst>
                                      </p:cBhvr>
                                      <p:tavLst>
                                        <p:tav tm="0">
                                          <p:val>
                                            <p:fltVal val="90"/>
                                          </p:val>
                                        </p:tav>
                                        <p:tav tm="100000">
                                          <p:val>
                                            <p:fltVal val="0"/>
                                          </p:val>
                                        </p:tav>
                                      </p:tavLst>
                                    </p:anim>
                                    <p:animEffect transition="in" filter="fade">
                                      <p:cBhvr>
                                        <p:cTn id="94" dur="1000"/>
                                        <p:tgtEl>
                                          <p:spTgt spid="5"/>
                                        </p:tgtEl>
                                      </p:cBhvr>
                                    </p:animEffect>
                                  </p:childTnLst>
                                </p:cTn>
                              </p:par>
                              <p:par>
                                <p:cTn id="95" presetID="31" presetClass="entr" presetSubtype="0" fill="hold" nodeType="withEffect">
                                  <p:stCondLst>
                                    <p:cond delay="0"/>
                                  </p:stCondLst>
                                  <p:childTnLst>
                                    <p:set>
                                      <p:cBhvr>
                                        <p:cTn id="96" dur="1" fill="hold">
                                          <p:stCondLst>
                                            <p:cond delay="0"/>
                                          </p:stCondLst>
                                        </p:cTn>
                                        <p:tgtEl>
                                          <p:spTgt spid="6"/>
                                        </p:tgtEl>
                                        <p:attrNameLst>
                                          <p:attrName>style.visibility</p:attrName>
                                        </p:attrNameLst>
                                      </p:cBhvr>
                                      <p:to>
                                        <p:strVal val="visible"/>
                                      </p:to>
                                    </p:set>
                                    <p:anim calcmode="lin" valueType="num">
                                      <p:cBhvr>
                                        <p:cTn id="97" dur="1000" fill="hold"/>
                                        <p:tgtEl>
                                          <p:spTgt spid="6"/>
                                        </p:tgtEl>
                                        <p:attrNameLst>
                                          <p:attrName>ppt_w</p:attrName>
                                        </p:attrNameLst>
                                      </p:cBhvr>
                                      <p:tavLst>
                                        <p:tav tm="0">
                                          <p:val>
                                            <p:fltVal val="0"/>
                                          </p:val>
                                        </p:tav>
                                        <p:tav tm="100000">
                                          <p:val>
                                            <p:strVal val="#ppt_w"/>
                                          </p:val>
                                        </p:tav>
                                      </p:tavLst>
                                    </p:anim>
                                    <p:anim calcmode="lin" valueType="num">
                                      <p:cBhvr>
                                        <p:cTn id="98" dur="1000" fill="hold"/>
                                        <p:tgtEl>
                                          <p:spTgt spid="6"/>
                                        </p:tgtEl>
                                        <p:attrNameLst>
                                          <p:attrName>ppt_h</p:attrName>
                                        </p:attrNameLst>
                                      </p:cBhvr>
                                      <p:tavLst>
                                        <p:tav tm="0">
                                          <p:val>
                                            <p:fltVal val="0"/>
                                          </p:val>
                                        </p:tav>
                                        <p:tav tm="100000">
                                          <p:val>
                                            <p:strVal val="#ppt_h"/>
                                          </p:val>
                                        </p:tav>
                                      </p:tavLst>
                                    </p:anim>
                                    <p:anim calcmode="lin" valueType="num">
                                      <p:cBhvr>
                                        <p:cTn id="99" dur="1000" fill="hold"/>
                                        <p:tgtEl>
                                          <p:spTgt spid="6"/>
                                        </p:tgtEl>
                                        <p:attrNameLst>
                                          <p:attrName>style.rotation</p:attrName>
                                        </p:attrNameLst>
                                      </p:cBhvr>
                                      <p:tavLst>
                                        <p:tav tm="0">
                                          <p:val>
                                            <p:fltVal val="90"/>
                                          </p:val>
                                        </p:tav>
                                        <p:tav tm="100000">
                                          <p:val>
                                            <p:fltVal val="0"/>
                                          </p:val>
                                        </p:tav>
                                      </p:tavLst>
                                    </p:anim>
                                    <p:animEffect transition="in" filter="fade">
                                      <p:cBhvr>
                                        <p:cTn id="10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QHS2">
  <a:themeElements>
    <a:clrScheme name="Quadria4">
      <a:dk1>
        <a:srgbClr val="000000"/>
      </a:dk1>
      <a:lt1>
        <a:srgbClr val="FFFFFF"/>
      </a:lt1>
      <a:dk2>
        <a:srgbClr val="45464A"/>
      </a:dk2>
      <a:lt2>
        <a:srgbClr val="CCAF5F"/>
      </a:lt2>
      <a:accent1>
        <a:srgbClr val="C8AA5A"/>
      </a:accent1>
      <a:accent2>
        <a:srgbClr val="555050"/>
      </a:accent2>
      <a:accent3>
        <a:srgbClr val="B86000"/>
      </a:accent3>
      <a:accent4>
        <a:srgbClr val="C6996D"/>
      </a:accent4>
      <a:accent5>
        <a:srgbClr val="C1B47D"/>
      </a:accent5>
      <a:accent6>
        <a:srgbClr val="5B2727"/>
      </a:accent6>
      <a:hlink>
        <a:srgbClr val="9F2D2D"/>
      </a:hlink>
      <a:folHlink>
        <a:srgbClr val="E2BF68"/>
      </a:folHlink>
    </a:clrScheme>
    <a:fontScheme name="Quadria">
      <a:majorFont>
        <a:latin typeface="Myriad Pro"/>
        <a:ea typeface=""/>
        <a:cs typeface=""/>
      </a:majorFont>
      <a:minorFont>
        <a:latin typeface="Myriad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B4EA762418473438AF174443170879F" ma:contentTypeVersion="0" ma:contentTypeDescription="Crée un document." ma:contentTypeScope="" ma:versionID="ed31dc18bc2e0dd8064d173260f7080c">
  <xsd:schema xmlns:xsd="http://www.w3.org/2001/XMLSchema" xmlns:p="http://schemas.microsoft.com/office/2006/metadata/properties" targetNamespace="http://schemas.microsoft.com/office/2006/metadata/properties" ma:root="true" ma:fieldsID="75019ab185b48580fc336df4da24a70b">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ma:readOnly="true"/>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57E3159-AF58-4A2C-A4B5-C48F2BC4A0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97E1AD4F-36CA-43DA-88CE-1667DA372016}">
  <ds:schemaRefs>
    <ds:schemaRef ds:uri="http://schemas.microsoft.com/office/2006/documentManagement/types"/>
    <ds:schemaRef ds:uri="http://purl.org/dc/terms/"/>
    <ds:schemaRef ds:uri="http://purl.org/dc/elements/1.1/"/>
    <ds:schemaRef ds:uri="http://schemas.microsoft.com/office/2006/metadata/properties"/>
    <ds:schemaRef ds:uri="http://purl.org/dc/dcmitype/"/>
    <ds:schemaRef ds:uri="http://www.w3.org/XML/1998/namespace"/>
    <ds:schemaRef ds:uri="http://schemas.openxmlformats.org/package/2006/metadata/core-properties"/>
  </ds:schemaRefs>
</ds:datastoreItem>
</file>

<file path=customXml/itemProps3.xml><?xml version="1.0" encoding="utf-8"?>
<ds:datastoreItem xmlns:ds="http://schemas.openxmlformats.org/officeDocument/2006/customXml" ds:itemID="{7C8D863B-BAED-44EC-B531-C3802A0B88B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QHS2</Template>
  <TotalTime>6453</TotalTime>
  <Words>261</Words>
  <Application>Microsoft Office PowerPoint</Application>
  <PresentationFormat>Affichage à l'écran (4:3)</PresentationFormat>
  <Paragraphs>41</Paragraphs>
  <Slides>5</Slides>
  <Notes>4</Notes>
  <HiddenSlides>0</HiddenSlides>
  <MMClips>0</MMClips>
  <ScaleCrop>false</ScaleCrop>
  <HeadingPairs>
    <vt:vector size="6" baseType="variant">
      <vt:variant>
        <vt:lpstr>Thème</vt:lpstr>
      </vt:variant>
      <vt:variant>
        <vt:i4>1</vt:i4>
      </vt:variant>
      <vt:variant>
        <vt:lpstr>Titres des diapositives</vt:lpstr>
      </vt:variant>
      <vt:variant>
        <vt:i4>5</vt:i4>
      </vt:variant>
      <vt:variant>
        <vt:lpstr>Diaporamas personnalisés</vt:lpstr>
      </vt:variant>
      <vt:variant>
        <vt:i4>2</vt:i4>
      </vt:variant>
    </vt:vector>
  </HeadingPairs>
  <TitlesOfParts>
    <vt:vector size="8" baseType="lpstr">
      <vt:lpstr>QHS2</vt:lpstr>
      <vt:lpstr>Présentation PowerPoint</vt:lpstr>
      <vt:lpstr>indépendance et proximité       souplesse et flexibilité</vt:lpstr>
      <vt:lpstr>Présentation PowerPoint</vt:lpstr>
      <vt:lpstr>Partenariat QUADRIA / PROMETHEAN</vt:lpstr>
      <vt:lpstr>Nos principaux partenaires</vt:lpstr>
      <vt:lpstr>DSI</vt:lpstr>
      <vt:lpstr>Présentation interne 7 avril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L’informatique au service de l’entreprise</dc:title>
  <dc:creator>LECONTE Jean-Pierre</dc:creator>
  <cp:lastModifiedBy>JALLU Valérie</cp:lastModifiedBy>
  <cp:revision>479</cp:revision>
  <cp:lastPrinted>2011-10-10T07:50:35Z</cp:lastPrinted>
  <dcterms:created xsi:type="dcterms:W3CDTF">2010-11-10T08:42:36Z</dcterms:created>
  <dcterms:modified xsi:type="dcterms:W3CDTF">2011-11-09T08:58:55Z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0x0101001B4EA762418473438AF174443170879F</vt:lpwstr>
  </property>
</Properties>
</file>